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7" autoAdjust="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017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60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23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18194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19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4656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34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64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66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3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016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00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6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2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0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68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3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608134-2B4F-47CD-8139-CC853C402934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3E678C-A0DB-4267-8BA7-B30204AEEA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13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slide" Target="slide8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2;&#1074;&#1080;&#1083;&#1072;%20&#1085;&#1086;&#1096;&#1077;&#1085;&#1080;&#1103;%20&#1089;&#1087;&#1077;&#1094;&#1080;&#1072;&#1083;&#1100;&#1085;&#1086;&#1081;%20&#1092;&#1086;&#1088;&#1084;&#1099;%20&#1086;&#1076;&#1077;&#1078;&#1076;&#1099;.ppt" TargetMode="External"/><Relationship Id="rId7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&#1080;&#1074;&#1072;&#1090;,%20&#1050;&#1040;&#1044;&#1045;&#1058;.pptx" TargetMode="External"/><Relationship Id="rId5" Type="http://schemas.openxmlformats.org/officeDocument/2006/relationships/hyperlink" Target="&#1051;&#1072;&#1075;&#1077;&#1088;&#1103;%20&#1087;&#1088;&#1077;&#1079;&#1077;&#1085;&#1090;&#1072;&#1094;&#1080;&#1103;.pptx" TargetMode="Externa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293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702" y="-18616"/>
            <a:ext cx="48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29302" cy="2211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2" y="896047"/>
            <a:ext cx="4248150" cy="283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2" y="0"/>
            <a:ext cx="4314548" cy="2294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295"/>
            <a:ext cx="3662038" cy="2262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02" y="3728147"/>
            <a:ext cx="4306869" cy="3129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2" y="2294964"/>
            <a:ext cx="4314548" cy="2179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4220"/>
            <a:ext cx="3629302" cy="2389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171" y="4474220"/>
            <a:ext cx="4255829" cy="2444814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10" action="ppaction://hlinksldjump" highlightClick="1"/>
          </p:cNvPr>
          <p:cNvSpPr/>
          <p:nvPr/>
        </p:nvSpPr>
        <p:spPr>
          <a:xfrm>
            <a:off x="11627224" y="6409765"/>
            <a:ext cx="268941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7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656" y="275208"/>
            <a:ext cx="819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приёма в 10 класс в МАОУ ПКШ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06" y="1216241"/>
            <a:ext cx="879777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за 9 класс – не менее 3,8 балла;</a:t>
            </a: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индивидуальном отборе в профильные группы по математике, физике, обществознанию;</a:t>
            </a:r>
          </a:p>
          <a:p>
            <a:pPr marL="342900" indent="-34290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собеседование с обучающимися и родителями (законными представителями).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2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7" y="312795"/>
            <a:ext cx="761137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для участия в индивидуальном отборе в профильные группы в 2022 году будут приниматься с 30 мая по 14 июня. 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контрольных работ :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(демоверсии на сайте школы)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июня,  10.00 -  математика 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июня, 10.00 - физика,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 (сдача нормативов: бег 100 метров, 3000 метров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подтягивание)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июля 2022 года – собеседование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графику).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714" y="3592286"/>
            <a:ext cx="4354286" cy="3265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81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"/>
            <a:ext cx="1765514" cy="1791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6839" y="1"/>
            <a:ext cx="1995162" cy="18754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7127" y="2035351"/>
            <a:ext cx="123462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ОТКРЫТЫХ ДВЕРЕЙ</a:t>
            </a:r>
          </a:p>
          <a:p>
            <a:pPr algn="ctr"/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ПОСТУПАЮЩИХ В 10 КЛАСС</a:t>
            </a:r>
          </a:p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«ПКШ №1»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9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615" y="167054"/>
            <a:ext cx="10550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ФГОС среднего общего образования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31" y="1565030"/>
            <a:ext cx="111486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физико-математическое.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профильном уровне изучаются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практикум (элективный курс)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(элективный курс)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социально-экономическое.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профильном уровне изучаются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(элективный курс)</a:t>
            </a:r>
          </a:p>
        </p:txBody>
      </p:sp>
    </p:spTree>
    <p:extLst>
      <p:ext uri="{BB962C8B-B14F-4D97-AF65-F5344CB8AC3E}">
        <p14:creationId xmlns="" xmlns:p14="http://schemas.microsoft.com/office/powerpoint/2010/main" val="34090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5480349"/>
              </p:ext>
            </p:extLst>
          </p:nvPr>
        </p:nvGraphicFramePr>
        <p:xfrm>
          <a:off x="4632617" y="-1"/>
          <a:ext cx="7559383" cy="6875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209">
                  <a:extLst>
                    <a:ext uri="{9D8B030D-6E8A-4147-A177-3AD203B41FA5}">
                      <a16:colId xmlns="" xmlns:a16="http://schemas.microsoft.com/office/drawing/2014/main" val="2643329634"/>
                    </a:ext>
                  </a:extLst>
                </a:gridCol>
                <a:gridCol w="2426328">
                  <a:extLst>
                    <a:ext uri="{9D8B030D-6E8A-4147-A177-3AD203B41FA5}">
                      <a16:colId xmlns="" xmlns:a16="http://schemas.microsoft.com/office/drawing/2014/main" val="1995798286"/>
                    </a:ext>
                  </a:extLst>
                </a:gridCol>
                <a:gridCol w="2513846">
                  <a:extLst>
                    <a:ext uri="{9D8B030D-6E8A-4147-A177-3AD203B41FA5}">
                      <a16:colId xmlns="" xmlns:a16="http://schemas.microsoft.com/office/drawing/2014/main" val="1777938376"/>
                    </a:ext>
                  </a:extLst>
                </a:gridCol>
              </a:tblGrid>
              <a:tr h="4631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учебных предметов, курсов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8387764"/>
                  </a:ext>
                </a:extLst>
              </a:tr>
              <a:tr h="322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3463452971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комбинированная проверка 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сочетание письменных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устных форм, по литературе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устный  экзамен по билетам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комбинированная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проверка - сочетание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письменных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устных форм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3444295876"/>
                  </a:ext>
                </a:extLst>
              </a:tr>
              <a:tr h="128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Литература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9064825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Иностранный язык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контрольная работа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2035749331"/>
                  </a:ext>
                </a:extLst>
              </a:tr>
              <a:tr h="278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Алгебра и начала анализа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в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тестирование в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4091007104"/>
                  </a:ext>
                </a:extLst>
              </a:tr>
              <a:tr h="28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Геометрия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757481"/>
                  </a:ext>
                </a:extLst>
              </a:tr>
              <a:tr h="50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История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тестирование в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тестирование в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1075417733"/>
                  </a:ext>
                </a:extLst>
              </a:tr>
              <a:tr h="473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Обществознание</a:t>
                      </a: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тестирование в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тестирование в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3002550182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0875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тест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2874634510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контрольная работа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4040283952"/>
                  </a:ext>
                </a:extLst>
              </a:tr>
              <a:tr h="334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Экономика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тест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4141859882"/>
                  </a:ext>
                </a:extLst>
              </a:tr>
              <a:tr h="25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Индивидуальный 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0875" algn="ctr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	защита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4102789122"/>
                  </a:ext>
                </a:extLst>
              </a:tr>
              <a:tr h="50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тестирование в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тестирование 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формате ЕГЭ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1681754094"/>
                  </a:ext>
                </a:extLst>
              </a:tr>
              <a:tr h="429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Астрономия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контрольная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91" marR="42491" marT="0" marB="0"/>
                </a:tc>
                <a:extLst>
                  <a:ext uri="{0D108BD9-81ED-4DB2-BD59-A6C34878D82A}">
                    <a16:rowId xmlns="" xmlns:a16="http://schemas.microsoft.com/office/drawing/2014/main" val="336572246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695" y="1269337"/>
            <a:ext cx="4352921" cy="1176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09575"/>
            <a:ext cx="1190625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усиления подготовки к ГИА организованы платные образовательные услуги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- «Решение нестандартных задач по математике»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«Решение нестандартных задач по физике»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«Основы экономики и предпринимательской деятельности»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«Практическая грамотность», «Грамматические нормы русского языка», «Особенности жанра сочинения-рассуждения»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9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975" y="476250"/>
            <a:ext cx="938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проект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025" y="1409045"/>
            <a:ext cx="11049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проектов: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(практико-ориентированный),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конструкторский,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инженерный.</a:t>
            </a:r>
          </a:p>
        </p:txBody>
      </p:sp>
    </p:spTree>
    <p:extLst>
      <p:ext uri="{BB962C8B-B14F-4D97-AF65-F5344CB8AC3E}">
        <p14:creationId xmlns="" xmlns:p14="http://schemas.microsoft.com/office/powerpoint/2010/main" val="37133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032" y="186099"/>
            <a:ext cx="748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индивидуальных проектов (примеры)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804" y="772358"/>
            <a:ext cx="72086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направление: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задач по математике с кадетским компонентом для 5 класса»;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 воды и её влияние на организм человека»;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«Сайтостроение».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Лингвистическое направление: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«Плеоназмы в русском языке 21 века»;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«Англицизмы в современном русском языке».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Гуманитарное направление: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следам великого полководца А.В. Суворова»;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памяти о войне».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Краеведческое направление: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«Пермь именитая». </a:t>
            </a:r>
          </a:p>
        </p:txBody>
      </p:sp>
    </p:spTree>
    <p:extLst>
      <p:ext uri="{BB962C8B-B14F-4D97-AF65-F5344CB8AC3E}">
        <p14:creationId xmlns="" xmlns:p14="http://schemas.microsoft.com/office/powerpoint/2010/main" val="40628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124" y="1469589"/>
            <a:ext cx="96107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среда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Распорядок дня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Правила ношения формы одежды (внешний вид)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3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Строй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Военно-спортивные лагеря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pres?slideindex=1&amp;slidetitle="/>
              </a:rPr>
              <a:t>Участие в соревнованиях и конкурсах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военно-патриотической направленности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Профориентация на военную службу в ВСРФ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455905"/>
            <a:ext cx="851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 компонент  </a:t>
            </a:r>
          </a:p>
        </p:txBody>
      </p:sp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10601608" y="6038661"/>
            <a:ext cx="769544" cy="4888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43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3189336"/>
              </p:ext>
            </p:extLst>
          </p:nvPr>
        </p:nvGraphicFramePr>
        <p:xfrm>
          <a:off x="228598" y="5"/>
          <a:ext cx="5059625" cy="68579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55169">
                  <a:extLst>
                    <a:ext uri="{9D8B030D-6E8A-4147-A177-3AD203B41FA5}">
                      <a16:colId xmlns="" xmlns:a16="http://schemas.microsoft.com/office/drawing/2014/main" val="3719870291"/>
                    </a:ext>
                  </a:extLst>
                </a:gridCol>
                <a:gridCol w="2189985">
                  <a:extLst>
                    <a:ext uri="{9D8B030D-6E8A-4147-A177-3AD203B41FA5}">
                      <a16:colId xmlns="" xmlns:a16="http://schemas.microsoft.com/office/drawing/2014/main" val="1469547284"/>
                    </a:ext>
                  </a:extLst>
                </a:gridCol>
                <a:gridCol w="755169">
                  <a:extLst>
                    <a:ext uri="{9D8B030D-6E8A-4147-A177-3AD203B41FA5}">
                      <a16:colId xmlns="" xmlns:a16="http://schemas.microsoft.com/office/drawing/2014/main" val="308045149"/>
                    </a:ext>
                  </a:extLst>
                </a:gridCol>
                <a:gridCol w="679651">
                  <a:extLst>
                    <a:ext uri="{9D8B030D-6E8A-4147-A177-3AD203B41FA5}">
                      <a16:colId xmlns="" xmlns:a16="http://schemas.microsoft.com/office/drawing/2014/main" val="954401920"/>
                    </a:ext>
                  </a:extLst>
                </a:gridCol>
                <a:gridCol w="679651">
                  <a:extLst>
                    <a:ext uri="{9D8B030D-6E8A-4147-A177-3AD203B41FA5}">
                      <a16:colId xmlns="" xmlns:a16="http://schemas.microsoft.com/office/drawing/2014/main" val="1093274288"/>
                    </a:ext>
                  </a:extLst>
                </a:gridCol>
              </a:tblGrid>
              <a:tr h="1778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 п/п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Наименование мероприятия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Время (час/мин.)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5142616"/>
                  </a:ext>
                </a:extLst>
              </a:tr>
              <a:tr h="372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начало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окончание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Продолжи-тельность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97206141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Утренний осмотр, развод на занятия.             Завтрак начальной школы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07.50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301857036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3077667660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20 мин. Завтрак 1 смены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3820380058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684844972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20 мин. Завтрак 2 смены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205243283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846589280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10 мин.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3805048105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урок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765710359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30 мин.  Обед НШ</a:t>
                      </a:r>
                    </a:p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учителей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996321075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урок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569940348"/>
                  </a:ext>
                </a:extLst>
              </a:tr>
              <a:tr h="62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20 мин. Обед 1 смена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131025265"/>
                  </a:ext>
                </a:extLst>
              </a:tr>
              <a:tr h="207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урок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039484079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 20 мин. Обед 2 смена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637556515"/>
                  </a:ext>
                </a:extLst>
              </a:tr>
              <a:tr h="4148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урок.   Самоподготовка. Занятия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дополнительного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544394330"/>
                  </a:ext>
                </a:extLst>
              </a:tr>
              <a:tr h="414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 20 мин 8-11 классы , начальная школа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2591146328"/>
                  </a:ext>
                </a:extLst>
              </a:tr>
              <a:tr h="4148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урок.   Самоподготовка. Занятия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дополнительного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3627121181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indent="38862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 15 мин. 5-7 классы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838956205"/>
                  </a:ext>
                </a:extLst>
              </a:tr>
              <a:tr h="4148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урок.   Самоподготовка. Занятия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дополнительного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1717250236"/>
                  </a:ext>
                </a:extLst>
              </a:tr>
              <a:tr h="280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5" marR="35145" marT="0" marB="0" anchor="ctr"/>
                </a:tc>
                <a:extLst>
                  <a:ext uri="{0D108BD9-81ED-4DB2-BD59-A6C34878D82A}">
                    <a16:rowId xmlns="" xmlns:a16="http://schemas.microsoft.com/office/drawing/2014/main" val="389169636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26078" y="239070"/>
            <a:ext cx="658104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РАСПОРЯДОК ДНЯ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 Пермская кадетская школа № 1 на  2021-2022 учебный год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Вторник – Пятница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16.35-17.00 -Практическое инструктивное занятие с новым нарядом.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17.00– 17.30- Прием-сдача дежурства новым и старым нарядом.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17.30-17.45- Подведение итогов со старым нарядом.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10820400" y="5961529"/>
            <a:ext cx="762000" cy="502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8151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387</TotalTime>
  <Words>634</Words>
  <Application>Microsoft Office PowerPoint</Application>
  <PresentationFormat>Произвольный</PresentationFormat>
  <Paragraphs>228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dyakov_nm@outlook.com</dc:creator>
  <cp:lastModifiedBy>valiev_mb@outlook.com</cp:lastModifiedBy>
  <cp:revision>23</cp:revision>
  <dcterms:created xsi:type="dcterms:W3CDTF">2022-04-25T11:41:19Z</dcterms:created>
  <dcterms:modified xsi:type="dcterms:W3CDTF">2022-05-06T08:25:00Z</dcterms:modified>
</cp:coreProperties>
</file>