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9" r:id="rId7"/>
    <p:sldId id="270" r:id="rId8"/>
    <p:sldId id="263" r:id="rId9"/>
    <p:sldId id="26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9"/>
    <p:restoredTop sz="94615"/>
  </p:normalViewPr>
  <p:slideViewPr>
    <p:cSldViewPr snapToGrid="0" snapToObjects="1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jpg"/><Relationship Id="rId1" Type="http://schemas.openxmlformats.org/officeDocument/2006/relationships/image" Target="../media/image3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8A29D-17DF-2F49-BCF6-DCAE39719BCC}" type="doc">
      <dgm:prSet loTypeId="urn:microsoft.com/office/officeart/2005/8/layout/vList3#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CDFF9D-A594-4243-9F09-E84256E7A206}">
      <dgm:prSet phldrT="[Текст]"/>
      <dgm:spPr/>
      <dgm:t>
        <a:bodyPr/>
        <a:lstStyle/>
        <a:p>
          <a:r>
            <a:rPr lang="ru-RU" dirty="0"/>
            <a:t>Центр психолого-педагогической, медицинской и социальной помощи Пермского края</a:t>
          </a:r>
        </a:p>
      </dgm:t>
    </dgm:pt>
    <dgm:pt modelId="{A8556220-BDC5-0B45-9673-BE34986F0C96}" type="parTrans" cxnId="{30EA3E2F-7707-0B46-80AA-1FBF9FDA5395}">
      <dgm:prSet/>
      <dgm:spPr/>
      <dgm:t>
        <a:bodyPr/>
        <a:lstStyle/>
        <a:p>
          <a:endParaRPr lang="ru-RU"/>
        </a:p>
      </dgm:t>
    </dgm:pt>
    <dgm:pt modelId="{8251C0C8-93A1-654C-BBA5-76A8D9F552EF}" type="sibTrans" cxnId="{30EA3E2F-7707-0B46-80AA-1FBF9FDA5395}">
      <dgm:prSet/>
      <dgm:spPr/>
      <dgm:t>
        <a:bodyPr/>
        <a:lstStyle/>
        <a:p>
          <a:endParaRPr lang="ru-RU"/>
        </a:p>
      </dgm:t>
    </dgm:pt>
    <dgm:pt modelId="{80AD5942-CD23-5E4C-AC3D-9CEB359BFAEA}">
      <dgm:prSet phldrT="[Текст]"/>
      <dgm:spPr/>
      <dgm:t>
        <a:bodyPr/>
        <a:lstStyle/>
        <a:p>
          <a:r>
            <a:rPr lang="ru-RU" dirty="0"/>
            <a:t>филиалы ГБУПК "ЦППМСП" в муниципальных территориях</a:t>
          </a:r>
        </a:p>
      </dgm:t>
    </dgm:pt>
    <dgm:pt modelId="{70F41693-D10D-7742-B160-F862B82A0CA0}" type="parTrans" cxnId="{399DFA1C-4376-AB40-96FC-290AF91C206F}">
      <dgm:prSet/>
      <dgm:spPr/>
      <dgm:t>
        <a:bodyPr/>
        <a:lstStyle/>
        <a:p>
          <a:endParaRPr lang="ru-RU"/>
        </a:p>
      </dgm:t>
    </dgm:pt>
    <dgm:pt modelId="{63F0F29C-7510-6F4E-ADC9-F86945F3735E}" type="sibTrans" cxnId="{399DFA1C-4376-AB40-96FC-290AF91C206F}">
      <dgm:prSet/>
      <dgm:spPr/>
      <dgm:t>
        <a:bodyPr/>
        <a:lstStyle/>
        <a:p>
          <a:endParaRPr lang="ru-RU"/>
        </a:p>
      </dgm:t>
    </dgm:pt>
    <dgm:pt modelId="{24A4F161-038F-8841-9A01-C4C3A8B6BBC4}">
      <dgm:prSet phldrT="[Текст]"/>
      <dgm:spPr/>
      <dgm:t>
        <a:bodyPr/>
        <a:lstStyle/>
        <a:p>
          <a:r>
            <a:rPr lang="ru-RU" dirty="0"/>
            <a:t>педагоги-психологи и социальные педагоги ОО</a:t>
          </a:r>
        </a:p>
      </dgm:t>
    </dgm:pt>
    <dgm:pt modelId="{4BB41FFF-5A31-0942-B05B-FDF9EFC11126}" type="parTrans" cxnId="{D0950BA7-13C0-1E4B-84B0-15B6B1DFDB28}">
      <dgm:prSet/>
      <dgm:spPr/>
      <dgm:t>
        <a:bodyPr/>
        <a:lstStyle/>
        <a:p>
          <a:endParaRPr lang="ru-RU"/>
        </a:p>
      </dgm:t>
    </dgm:pt>
    <dgm:pt modelId="{443573E6-604A-0D41-B484-0BEAEEB41A9A}" type="sibTrans" cxnId="{D0950BA7-13C0-1E4B-84B0-15B6B1DFDB28}">
      <dgm:prSet/>
      <dgm:spPr/>
      <dgm:t>
        <a:bodyPr/>
        <a:lstStyle/>
        <a:p>
          <a:endParaRPr lang="ru-RU"/>
        </a:p>
      </dgm:t>
    </dgm:pt>
    <dgm:pt modelId="{5E224EED-AB84-C94E-9301-3FAE80F37A62}" type="pres">
      <dgm:prSet presAssocID="{52F8A29D-17DF-2F49-BCF6-DCAE39719BC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D3A14B-0231-C04A-8B2F-5D06AB5CFDEA}" type="pres">
      <dgm:prSet presAssocID="{E0CDFF9D-A594-4243-9F09-E84256E7A206}" presName="composite" presStyleCnt="0"/>
      <dgm:spPr/>
    </dgm:pt>
    <dgm:pt modelId="{73E271F4-4DAA-3B48-84B1-6E8895C42526}" type="pres">
      <dgm:prSet presAssocID="{E0CDFF9D-A594-4243-9F09-E84256E7A206}" presName="imgShp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7BB3E16-4118-8140-B353-17BE5B138BE9}" type="pres">
      <dgm:prSet presAssocID="{E0CDFF9D-A594-4243-9F09-E84256E7A20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4808A-B3C9-FE49-823D-6DD8B4183E55}" type="pres">
      <dgm:prSet presAssocID="{8251C0C8-93A1-654C-BBA5-76A8D9F552EF}" presName="spacing" presStyleCnt="0"/>
      <dgm:spPr/>
    </dgm:pt>
    <dgm:pt modelId="{BAA2E1AA-F518-0141-AC73-4CD13DAE8264}" type="pres">
      <dgm:prSet presAssocID="{80AD5942-CD23-5E4C-AC3D-9CEB359BFAEA}" presName="composite" presStyleCnt="0"/>
      <dgm:spPr/>
    </dgm:pt>
    <dgm:pt modelId="{31FB7E5E-F0B9-A244-924E-534A7219A763}" type="pres">
      <dgm:prSet presAssocID="{80AD5942-CD23-5E4C-AC3D-9CEB359BFAEA}" presName="imgShp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798A124E-8BC9-6141-9E53-54C3E5F523A4}" type="pres">
      <dgm:prSet presAssocID="{80AD5942-CD23-5E4C-AC3D-9CEB359BFAE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EC729-768F-FD4D-84C0-F78ED557E72B}" type="pres">
      <dgm:prSet presAssocID="{63F0F29C-7510-6F4E-ADC9-F86945F3735E}" presName="spacing" presStyleCnt="0"/>
      <dgm:spPr/>
    </dgm:pt>
    <dgm:pt modelId="{0947108D-B9E0-1C47-B901-7EF9D9EA6256}" type="pres">
      <dgm:prSet presAssocID="{24A4F161-038F-8841-9A01-C4C3A8B6BBC4}" presName="composite" presStyleCnt="0"/>
      <dgm:spPr/>
    </dgm:pt>
    <dgm:pt modelId="{CEAE8532-1E74-854A-B192-C29D5A9B0EC6}" type="pres">
      <dgm:prSet presAssocID="{24A4F161-038F-8841-9A01-C4C3A8B6BBC4}" presName="imgShp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7384D920-7880-B74D-8C3C-FA99A9479B3D}" type="pres">
      <dgm:prSet presAssocID="{24A4F161-038F-8841-9A01-C4C3A8B6BBC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F888C8-6B60-3A41-B501-293E3C5F35D8}" type="presOf" srcId="{E0CDFF9D-A594-4243-9F09-E84256E7A206}" destId="{77BB3E16-4118-8140-B353-17BE5B138BE9}" srcOrd="0" destOrd="0" presId="urn:microsoft.com/office/officeart/2005/8/layout/vList3#1"/>
    <dgm:cxn modelId="{30EA3E2F-7707-0B46-80AA-1FBF9FDA5395}" srcId="{52F8A29D-17DF-2F49-BCF6-DCAE39719BCC}" destId="{E0CDFF9D-A594-4243-9F09-E84256E7A206}" srcOrd="0" destOrd="0" parTransId="{A8556220-BDC5-0B45-9673-BE34986F0C96}" sibTransId="{8251C0C8-93A1-654C-BBA5-76A8D9F552EF}"/>
    <dgm:cxn modelId="{D0950BA7-13C0-1E4B-84B0-15B6B1DFDB28}" srcId="{52F8A29D-17DF-2F49-BCF6-DCAE39719BCC}" destId="{24A4F161-038F-8841-9A01-C4C3A8B6BBC4}" srcOrd="2" destOrd="0" parTransId="{4BB41FFF-5A31-0942-B05B-FDF9EFC11126}" sibTransId="{443573E6-604A-0D41-B484-0BEAEEB41A9A}"/>
    <dgm:cxn modelId="{399DFA1C-4376-AB40-96FC-290AF91C206F}" srcId="{52F8A29D-17DF-2F49-BCF6-DCAE39719BCC}" destId="{80AD5942-CD23-5E4C-AC3D-9CEB359BFAEA}" srcOrd="1" destOrd="0" parTransId="{70F41693-D10D-7742-B160-F862B82A0CA0}" sibTransId="{63F0F29C-7510-6F4E-ADC9-F86945F3735E}"/>
    <dgm:cxn modelId="{AD2A8170-1A04-8A4B-8182-33DCF8B968DC}" type="presOf" srcId="{24A4F161-038F-8841-9A01-C4C3A8B6BBC4}" destId="{7384D920-7880-B74D-8C3C-FA99A9479B3D}" srcOrd="0" destOrd="0" presId="urn:microsoft.com/office/officeart/2005/8/layout/vList3#1"/>
    <dgm:cxn modelId="{C61BFD93-7591-6C45-B03B-74FE9FAF8B36}" type="presOf" srcId="{80AD5942-CD23-5E4C-AC3D-9CEB359BFAEA}" destId="{798A124E-8BC9-6141-9E53-54C3E5F523A4}" srcOrd="0" destOrd="0" presId="urn:microsoft.com/office/officeart/2005/8/layout/vList3#1"/>
    <dgm:cxn modelId="{D03B8070-B895-9241-ABA4-4CC831B268E2}" type="presOf" srcId="{52F8A29D-17DF-2F49-BCF6-DCAE39719BCC}" destId="{5E224EED-AB84-C94E-9301-3FAE80F37A62}" srcOrd="0" destOrd="0" presId="urn:microsoft.com/office/officeart/2005/8/layout/vList3#1"/>
    <dgm:cxn modelId="{D42E5D45-B883-244C-89F4-316503F4A2D5}" type="presParOf" srcId="{5E224EED-AB84-C94E-9301-3FAE80F37A62}" destId="{D7D3A14B-0231-C04A-8B2F-5D06AB5CFDEA}" srcOrd="0" destOrd="0" presId="urn:microsoft.com/office/officeart/2005/8/layout/vList3#1"/>
    <dgm:cxn modelId="{B7DEA86A-B994-DE4A-987E-DC41E818AE43}" type="presParOf" srcId="{D7D3A14B-0231-C04A-8B2F-5D06AB5CFDEA}" destId="{73E271F4-4DAA-3B48-84B1-6E8895C42526}" srcOrd="0" destOrd="0" presId="urn:microsoft.com/office/officeart/2005/8/layout/vList3#1"/>
    <dgm:cxn modelId="{F66D051A-B9EF-9C45-9745-3993A893E645}" type="presParOf" srcId="{D7D3A14B-0231-C04A-8B2F-5D06AB5CFDEA}" destId="{77BB3E16-4118-8140-B353-17BE5B138BE9}" srcOrd="1" destOrd="0" presId="urn:microsoft.com/office/officeart/2005/8/layout/vList3#1"/>
    <dgm:cxn modelId="{D1403A5A-48FC-9847-B4EF-FB4644EA98B6}" type="presParOf" srcId="{5E224EED-AB84-C94E-9301-3FAE80F37A62}" destId="{33E4808A-B3C9-FE49-823D-6DD8B4183E55}" srcOrd="1" destOrd="0" presId="urn:microsoft.com/office/officeart/2005/8/layout/vList3#1"/>
    <dgm:cxn modelId="{4AA498FE-7CE5-404B-AEDD-9162BA272F12}" type="presParOf" srcId="{5E224EED-AB84-C94E-9301-3FAE80F37A62}" destId="{BAA2E1AA-F518-0141-AC73-4CD13DAE8264}" srcOrd="2" destOrd="0" presId="urn:microsoft.com/office/officeart/2005/8/layout/vList3#1"/>
    <dgm:cxn modelId="{2871058A-692E-F448-87AF-FAB7413737C0}" type="presParOf" srcId="{BAA2E1AA-F518-0141-AC73-4CD13DAE8264}" destId="{31FB7E5E-F0B9-A244-924E-534A7219A763}" srcOrd="0" destOrd="0" presId="urn:microsoft.com/office/officeart/2005/8/layout/vList3#1"/>
    <dgm:cxn modelId="{00809F84-E01E-1041-8103-C2387EE9BDDD}" type="presParOf" srcId="{BAA2E1AA-F518-0141-AC73-4CD13DAE8264}" destId="{798A124E-8BC9-6141-9E53-54C3E5F523A4}" srcOrd="1" destOrd="0" presId="urn:microsoft.com/office/officeart/2005/8/layout/vList3#1"/>
    <dgm:cxn modelId="{931CDCAA-7B0F-0749-9187-74C3C54BF69B}" type="presParOf" srcId="{5E224EED-AB84-C94E-9301-3FAE80F37A62}" destId="{AF3EC729-768F-FD4D-84C0-F78ED557E72B}" srcOrd="3" destOrd="0" presId="urn:microsoft.com/office/officeart/2005/8/layout/vList3#1"/>
    <dgm:cxn modelId="{BAC74BC8-7A7A-804A-8A18-106F8C2E634E}" type="presParOf" srcId="{5E224EED-AB84-C94E-9301-3FAE80F37A62}" destId="{0947108D-B9E0-1C47-B901-7EF9D9EA6256}" srcOrd="4" destOrd="0" presId="urn:microsoft.com/office/officeart/2005/8/layout/vList3#1"/>
    <dgm:cxn modelId="{D5339173-A4A9-CD47-B0DD-268714189D6D}" type="presParOf" srcId="{0947108D-B9E0-1C47-B901-7EF9D9EA6256}" destId="{CEAE8532-1E74-854A-B192-C29D5A9B0EC6}" srcOrd="0" destOrd="0" presId="urn:microsoft.com/office/officeart/2005/8/layout/vList3#1"/>
    <dgm:cxn modelId="{9577005F-BCBB-4441-8749-9B1A7A131F50}" type="presParOf" srcId="{0947108D-B9E0-1C47-B901-7EF9D9EA6256}" destId="{7384D920-7880-B74D-8C3C-FA99A9479B3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7F9A2-76EC-9948-ACC2-366B7F75FDDA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46EF3B-F6A0-C541-A025-6A0B39589450}">
      <dgm:prSet phldrT="[Текст]"/>
      <dgm:spPr/>
      <dgm:t>
        <a:bodyPr/>
        <a:lstStyle/>
        <a:p>
          <a:r>
            <a:rPr lang="ru-RU" dirty="0"/>
            <a:t>Почему сложный?</a:t>
          </a:r>
        </a:p>
      </dgm:t>
    </dgm:pt>
    <dgm:pt modelId="{51D17FC6-B60B-2F48-9F29-8EC59E6F50C1}" type="parTrans" cxnId="{808DE8B9-3292-1F4F-8BD8-063A9DD17840}">
      <dgm:prSet/>
      <dgm:spPr/>
      <dgm:t>
        <a:bodyPr/>
        <a:lstStyle/>
        <a:p>
          <a:endParaRPr lang="ru-RU"/>
        </a:p>
      </dgm:t>
    </dgm:pt>
    <dgm:pt modelId="{1217B44D-20AF-5F4B-9775-2B277F07BCDA}" type="sibTrans" cxnId="{808DE8B9-3292-1F4F-8BD8-063A9DD17840}">
      <dgm:prSet/>
      <dgm:spPr/>
      <dgm:t>
        <a:bodyPr/>
        <a:lstStyle/>
        <a:p>
          <a:endParaRPr lang="ru-RU"/>
        </a:p>
      </dgm:t>
    </dgm:pt>
    <dgm:pt modelId="{303A7189-B6B1-4042-8841-32DAA77BBDCB}">
      <dgm:prSet phldrT="[Текст]"/>
      <dgm:spPr/>
      <dgm:t>
        <a:bodyPr/>
        <a:lstStyle/>
        <a:p>
          <a:r>
            <a:rPr lang="ru-RU" dirty="0"/>
            <a:t>Объективная оценка</a:t>
          </a:r>
        </a:p>
      </dgm:t>
    </dgm:pt>
    <dgm:pt modelId="{9CE7FC64-26D6-874D-9B17-93BF65D6BC38}" type="parTrans" cxnId="{18DA95C4-3C9F-A34E-96D4-725328A9B0F6}">
      <dgm:prSet/>
      <dgm:spPr/>
      <dgm:t>
        <a:bodyPr/>
        <a:lstStyle/>
        <a:p>
          <a:endParaRPr lang="ru-RU"/>
        </a:p>
      </dgm:t>
    </dgm:pt>
    <dgm:pt modelId="{51647095-DCE6-6049-B094-68C9D43DAE12}" type="sibTrans" cxnId="{18DA95C4-3C9F-A34E-96D4-725328A9B0F6}">
      <dgm:prSet/>
      <dgm:spPr/>
      <dgm:t>
        <a:bodyPr/>
        <a:lstStyle/>
        <a:p>
          <a:endParaRPr lang="ru-RU"/>
        </a:p>
      </dgm:t>
    </dgm:pt>
    <dgm:pt modelId="{C9838A9C-1602-9E48-AC4F-E2A94E750FD5}">
      <dgm:prSet phldrT="[Текст]"/>
      <dgm:spPr/>
      <dgm:t>
        <a:bodyPr/>
        <a:lstStyle/>
        <a:p>
          <a:r>
            <a:rPr lang="ru-RU" dirty="0"/>
            <a:t>Субъективная оценка</a:t>
          </a:r>
        </a:p>
      </dgm:t>
    </dgm:pt>
    <dgm:pt modelId="{0FC6A118-CF34-294E-8591-B215F6762333}" type="parTrans" cxnId="{5EBA5ED4-7DFF-A243-8AF4-3A5FBE6A7FED}">
      <dgm:prSet/>
      <dgm:spPr/>
      <dgm:t>
        <a:bodyPr/>
        <a:lstStyle/>
        <a:p>
          <a:endParaRPr lang="ru-RU"/>
        </a:p>
      </dgm:t>
    </dgm:pt>
    <dgm:pt modelId="{FD72306F-78C5-B841-BCFF-F699AF5A5188}" type="sibTrans" cxnId="{5EBA5ED4-7DFF-A243-8AF4-3A5FBE6A7FED}">
      <dgm:prSet/>
      <dgm:spPr/>
      <dgm:t>
        <a:bodyPr/>
        <a:lstStyle/>
        <a:p>
          <a:endParaRPr lang="ru-RU"/>
        </a:p>
      </dgm:t>
    </dgm:pt>
    <dgm:pt modelId="{72E6A3D6-A151-B640-9BD1-D4C0061AFC7D}">
      <dgm:prSet phldrT="[Текст]"/>
      <dgm:spPr/>
      <dgm:t>
        <a:bodyPr/>
        <a:lstStyle/>
        <a:p>
          <a:r>
            <a:rPr lang="ru-RU" dirty="0"/>
            <a:t>Для кого сложный?</a:t>
          </a:r>
        </a:p>
      </dgm:t>
    </dgm:pt>
    <dgm:pt modelId="{71BF2CFD-192B-D946-B749-9BB9C99466DA}" type="parTrans" cxnId="{CCB3D4D3-EA67-1F4D-9359-C24114B74192}">
      <dgm:prSet/>
      <dgm:spPr/>
      <dgm:t>
        <a:bodyPr/>
        <a:lstStyle/>
        <a:p>
          <a:endParaRPr lang="ru-RU"/>
        </a:p>
      </dgm:t>
    </dgm:pt>
    <dgm:pt modelId="{8FD663DE-FC88-7341-BD7D-0B9FF421115E}" type="sibTrans" cxnId="{CCB3D4D3-EA67-1F4D-9359-C24114B74192}">
      <dgm:prSet/>
      <dgm:spPr/>
      <dgm:t>
        <a:bodyPr/>
        <a:lstStyle/>
        <a:p>
          <a:endParaRPr lang="ru-RU"/>
        </a:p>
      </dgm:t>
    </dgm:pt>
    <dgm:pt modelId="{78200809-FE3E-8E49-9F6F-60B83F1C3A90}" type="pres">
      <dgm:prSet presAssocID="{1457F9A2-76EC-9948-ACC2-366B7F75FD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248317-A41C-7D40-B9B2-F470847AB8D0}" type="pres">
      <dgm:prSet presAssocID="{6446EF3B-F6A0-C541-A025-6A0B39589450}" presName="hierRoot1" presStyleCnt="0">
        <dgm:presLayoutVars>
          <dgm:hierBranch val="init"/>
        </dgm:presLayoutVars>
      </dgm:prSet>
      <dgm:spPr/>
    </dgm:pt>
    <dgm:pt modelId="{EAD8369D-5103-B247-9712-6882150D5BEA}" type="pres">
      <dgm:prSet presAssocID="{6446EF3B-F6A0-C541-A025-6A0B39589450}" presName="rootComposite1" presStyleCnt="0"/>
      <dgm:spPr/>
    </dgm:pt>
    <dgm:pt modelId="{246AEE92-7A5F-CE4B-9993-38B717B24346}" type="pres">
      <dgm:prSet presAssocID="{6446EF3B-F6A0-C541-A025-6A0B39589450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3583EF-A945-2C4C-913E-81F4F9FBF647}" type="pres">
      <dgm:prSet presAssocID="{6446EF3B-F6A0-C541-A025-6A0B3958945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C98A25A-47BB-BA45-8B03-EFA0F7E991D6}" type="pres">
      <dgm:prSet presAssocID="{6446EF3B-F6A0-C541-A025-6A0B39589450}" presName="hierChild2" presStyleCnt="0"/>
      <dgm:spPr/>
    </dgm:pt>
    <dgm:pt modelId="{BF89AE24-C34A-5749-AB6D-219B4DD3565A}" type="pres">
      <dgm:prSet presAssocID="{9CE7FC64-26D6-874D-9B17-93BF65D6BC3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8EC30FE-854A-D548-BA4A-16F5D75C3BC0}" type="pres">
      <dgm:prSet presAssocID="{303A7189-B6B1-4042-8841-32DAA77BBDCB}" presName="hierRoot2" presStyleCnt="0">
        <dgm:presLayoutVars>
          <dgm:hierBranch val="init"/>
        </dgm:presLayoutVars>
      </dgm:prSet>
      <dgm:spPr/>
    </dgm:pt>
    <dgm:pt modelId="{546DBA35-AFFC-FC4A-8CC6-443636F7DE36}" type="pres">
      <dgm:prSet presAssocID="{303A7189-B6B1-4042-8841-32DAA77BBDCB}" presName="rootComposite" presStyleCnt="0"/>
      <dgm:spPr/>
    </dgm:pt>
    <dgm:pt modelId="{CFF13F4C-B096-504F-B2A6-D66AB8662340}" type="pres">
      <dgm:prSet presAssocID="{303A7189-B6B1-4042-8841-32DAA77BBDC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B9BEFE-9726-9E4B-A2EA-8577F716197D}" type="pres">
      <dgm:prSet presAssocID="{303A7189-B6B1-4042-8841-32DAA77BBDCB}" presName="rootConnector" presStyleLbl="node2" presStyleIdx="0" presStyleCnt="2"/>
      <dgm:spPr/>
      <dgm:t>
        <a:bodyPr/>
        <a:lstStyle/>
        <a:p>
          <a:endParaRPr lang="ru-RU"/>
        </a:p>
      </dgm:t>
    </dgm:pt>
    <dgm:pt modelId="{E45A1B0F-E641-334C-A951-C4A92346F8D6}" type="pres">
      <dgm:prSet presAssocID="{303A7189-B6B1-4042-8841-32DAA77BBDCB}" presName="hierChild4" presStyleCnt="0"/>
      <dgm:spPr/>
    </dgm:pt>
    <dgm:pt modelId="{B6C64055-ACD6-E649-B784-764B71EF216D}" type="pres">
      <dgm:prSet presAssocID="{303A7189-B6B1-4042-8841-32DAA77BBDCB}" presName="hierChild5" presStyleCnt="0"/>
      <dgm:spPr/>
    </dgm:pt>
    <dgm:pt modelId="{B7B556C3-174D-144B-9A76-C57F3833D132}" type="pres">
      <dgm:prSet presAssocID="{0FC6A118-CF34-294E-8591-B215F676233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F6839B6-CCFA-C94E-9DB3-42B6A3729463}" type="pres">
      <dgm:prSet presAssocID="{C9838A9C-1602-9E48-AC4F-E2A94E750FD5}" presName="hierRoot2" presStyleCnt="0">
        <dgm:presLayoutVars>
          <dgm:hierBranch val="init"/>
        </dgm:presLayoutVars>
      </dgm:prSet>
      <dgm:spPr/>
    </dgm:pt>
    <dgm:pt modelId="{57AE2DC9-1EF7-164D-BB02-BF8CB8057A01}" type="pres">
      <dgm:prSet presAssocID="{C9838A9C-1602-9E48-AC4F-E2A94E750FD5}" presName="rootComposite" presStyleCnt="0"/>
      <dgm:spPr/>
    </dgm:pt>
    <dgm:pt modelId="{FBB3F517-43EC-8442-BD11-C0BF8399D6C9}" type="pres">
      <dgm:prSet presAssocID="{C9838A9C-1602-9E48-AC4F-E2A94E750FD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9F6A4F-AAF9-E043-8EB5-F4C29AE8B9DE}" type="pres">
      <dgm:prSet presAssocID="{C9838A9C-1602-9E48-AC4F-E2A94E750FD5}" presName="rootConnector" presStyleLbl="node2" presStyleIdx="1" presStyleCnt="2"/>
      <dgm:spPr/>
      <dgm:t>
        <a:bodyPr/>
        <a:lstStyle/>
        <a:p>
          <a:endParaRPr lang="ru-RU"/>
        </a:p>
      </dgm:t>
    </dgm:pt>
    <dgm:pt modelId="{65C8AA05-AA9B-664E-B2B3-3CDA90950190}" type="pres">
      <dgm:prSet presAssocID="{C9838A9C-1602-9E48-AC4F-E2A94E750FD5}" presName="hierChild4" presStyleCnt="0"/>
      <dgm:spPr/>
    </dgm:pt>
    <dgm:pt modelId="{4B38BFE0-19CE-9147-BF51-643E07940B31}" type="pres">
      <dgm:prSet presAssocID="{C9838A9C-1602-9E48-AC4F-E2A94E750FD5}" presName="hierChild5" presStyleCnt="0"/>
      <dgm:spPr/>
    </dgm:pt>
    <dgm:pt modelId="{28D4AA40-F90E-7C4C-BA0C-5B33819ED293}" type="pres">
      <dgm:prSet presAssocID="{6446EF3B-F6A0-C541-A025-6A0B39589450}" presName="hierChild3" presStyleCnt="0"/>
      <dgm:spPr/>
    </dgm:pt>
    <dgm:pt modelId="{A330FC69-ACE2-8840-8A29-16ED66D30489}" type="pres">
      <dgm:prSet presAssocID="{72E6A3D6-A151-B640-9BD1-D4C0061AFC7D}" presName="hierRoot1" presStyleCnt="0">
        <dgm:presLayoutVars>
          <dgm:hierBranch val="init"/>
        </dgm:presLayoutVars>
      </dgm:prSet>
      <dgm:spPr/>
    </dgm:pt>
    <dgm:pt modelId="{40512C96-5BE9-2243-AE77-C112AC249896}" type="pres">
      <dgm:prSet presAssocID="{72E6A3D6-A151-B640-9BD1-D4C0061AFC7D}" presName="rootComposite1" presStyleCnt="0"/>
      <dgm:spPr/>
    </dgm:pt>
    <dgm:pt modelId="{E5E394D4-C167-174B-81BE-2C3869E1C2A7}" type="pres">
      <dgm:prSet presAssocID="{72E6A3D6-A151-B640-9BD1-D4C0061AFC7D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5FAB4B-A64E-9445-A960-3996ACAA4CDB}" type="pres">
      <dgm:prSet presAssocID="{72E6A3D6-A151-B640-9BD1-D4C0061AFC7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266D040-5D52-B54C-9CC3-23634413C12F}" type="pres">
      <dgm:prSet presAssocID="{72E6A3D6-A151-B640-9BD1-D4C0061AFC7D}" presName="hierChild2" presStyleCnt="0"/>
      <dgm:spPr/>
    </dgm:pt>
    <dgm:pt modelId="{53704697-8B5F-2E41-970A-014465CB0320}" type="pres">
      <dgm:prSet presAssocID="{72E6A3D6-A151-B640-9BD1-D4C0061AFC7D}" presName="hierChild3" presStyleCnt="0"/>
      <dgm:spPr/>
    </dgm:pt>
  </dgm:ptLst>
  <dgm:cxnLst>
    <dgm:cxn modelId="{9FA176E1-1C78-994A-AB66-1F9F7E317178}" type="presOf" srcId="{72E6A3D6-A151-B640-9BD1-D4C0061AFC7D}" destId="{E5E394D4-C167-174B-81BE-2C3869E1C2A7}" srcOrd="0" destOrd="0" presId="urn:microsoft.com/office/officeart/2005/8/layout/orgChart1"/>
    <dgm:cxn modelId="{CCB3D4D3-EA67-1F4D-9359-C24114B74192}" srcId="{1457F9A2-76EC-9948-ACC2-366B7F75FDDA}" destId="{72E6A3D6-A151-B640-9BD1-D4C0061AFC7D}" srcOrd="1" destOrd="0" parTransId="{71BF2CFD-192B-D946-B749-9BB9C99466DA}" sibTransId="{8FD663DE-FC88-7341-BD7D-0B9FF421115E}"/>
    <dgm:cxn modelId="{18DA95C4-3C9F-A34E-96D4-725328A9B0F6}" srcId="{6446EF3B-F6A0-C541-A025-6A0B39589450}" destId="{303A7189-B6B1-4042-8841-32DAA77BBDCB}" srcOrd="0" destOrd="0" parTransId="{9CE7FC64-26D6-874D-9B17-93BF65D6BC38}" sibTransId="{51647095-DCE6-6049-B094-68C9D43DAE12}"/>
    <dgm:cxn modelId="{D9C02A51-9D51-D046-97B4-7BBFBC224AE4}" type="presOf" srcId="{1457F9A2-76EC-9948-ACC2-366B7F75FDDA}" destId="{78200809-FE3E-8E49-9F6F-60B83F1C3A90}" srcOrd="0" destOrd="0" presId="urn:microsoft.com/office/officeart/2005/8/layout/orgChart1"/>
    <dgm:cxn modelId="{BB43476B-92BE-A843-9865-21BDE6936FA8}" type="presOf" srcId="{303A7189-B6B1-4042-8841-32DAA77BBDCB}" destId="{CFF13F4C-B096-504F-B2A6-D66AB8662340}" srcOrd="0" destOrd="0" presId="urn:microsoft.com/office/officeart/2005/8/layout/orgChart1"/>
    <dgm:cxn modelId="{38D4DD15-066E-6940-AB28-FA5A89BDD1BF}" type="presOf" srcId="{303A7189-B6B1-4042-8841-32DAA77BBDCB}" destId="{DFB9BEFE-9726-9E4B-A2EA-8577F716197D}" srcOrd="1" destOrd="0" presId="urn:microsoft.com/office/officeart/2005/8/layout/orgChart1"/>
    <dgm:cxn modelId="{16DE9DCE-9BAF-8C4E-A37B-469A6C1CA285}" type="presOf" srcId="{0FC6A118-CF34-294E-8591-B215F6762333}" destId="{B7B556C3-174D-144B-9A76-C57F3833D132}" srcOrd="0" destOrd="0" presId="urn:microsoft.com/office/officeart/2005/8/layout/orgChart1"/>
    <dgm:cxn modelId="{6C97DC0C-094B-5B4E-A139-F4B0F406D5CF}" type="presOf" srcId="{9CE7FC64-26D6-874D-9B17-93BF65D6BC38}" destId="{BF89AE24-C34A-5749-AB6D-219B4DD3565A}" srcOrd="0" destOrd="0" presId="urn:microsoft.com/office/officeart/2005/8/layout/orgChart1"/>
    <dgm:cxn modelId="{5EBA5ED4-7DFF-A243-8AF4-3A5FBE6A7FED}" srcId="{6446EF3B-F6A0-C541-A025-6A0B39589450}" destId="{C9838A9C-1602-9E48-AC4F-E2A94E750FD5}" srcOrd="1" destOrd="0" parTransId="{0FC6A118-CF34-294E-8591-B215F6762333}" sibTransId="{FD72306F-78C5-B841-BCFF-F699AF5A5188}"/>
    <dgm:cxn modelId="{1ACDEE0F-3020-324E-A353-A12F79A18837}" type="presOf" srcId="{C9838A9C-1602-9E48-AC4F-E2A94E750FD5}" destId="{FBB3F517-43EC-8442-BD11-C0BF8399D6C9}" srcOrd="0" destOrd="0" presId="urn:microsoft.com/office/officeart/2005/8/layout/orgChart1"/>
    <dgm:cxn modelId="{A3B02AE1-3222-9D49-9000-3EABFB234073}" type="presOf" srcId="{C9838A9C-1602-9E48-AC4F-E2A94E750FD5}" destId="{929F6A4F-AAF9-E043-8EB5-F4C29AE8B9DE}" srcOrd="1" destOrd="0" presId="urn:microsoft.com/office/officeart/2005/8/layout/orgChart1"/>
    <dgm:cxn modelId="{EC0A60ED-6B76-6646-8407-0FB6862FABBB}" type="presOf" srcId="{6446EF3B-F6A0-C541-A025-6A0B39589450}" destId="{246AEE92-7A5F-CE4B-9993-38B717B24346}" srcOrd="0" destOrd="0" presId="urn:microsoft.com/office/officeart/2005/8/layout/orgChart1"/>
    <dgm:cxn modelId="{96F8195A-B13E-DD4A-B1D4-696B4F23DA3E}" type="presOf" srcId="{72E6A3D6-A151-B640-9BD1-D4C0061AFC7D}" destId="{0A5FAB4B-A64E-9445-A960-3996ACAA4CDB}" srcOrd="1" destOrd="0" presId="urn:microsoft.com/office/officeart/2005/8/layout/orgChart1"/>
    <dgm:cxn modelId="{81C6D263-15C1-5444-891F-C9E4723AC6F5}" type="presOf" srcId="{6446EF3B-F6A0-C541-A025-6A0B39589450}" destId="{BD3583EF-A945-2C4C-913E-81F4F9FBF647}" srcOrd="1" destOrd="0" presId="urn:microsoft.com/office/officeart/2005/8/layout/orgChart1"/>
    <dgm:cxn modelId="{808DE8B9-3292-1F4F-8BD8-063A9DD17840}" srcId="{1457F9A2-76EC-9948-ACC2-366B7F75FDDA}" destId="{6446EF3B-F6A0-C541-A025-6A0B39589450}" srcOrd="0" destOrd="0" parTransId="{51D17FC6-B60B-2F48-9F29-8EC59E6F50C1}" sibTransId="{1217B44D-20AF-5F4B-9775-2B277F07BCDA}"/>
    <dgm:cxn modelId="{24A37FD7-4765-004A-AFE6-1CD94F07E70A}" type="presParOf" srcId="{78200809-FE3E-8E49-9F6F-60B83F1C3A90}" destId="{C3248317-A41C-7D40-B9B2-F470847AB8D0}" srcOrd="0" destOrd="0" presId="urn:microsoft.com/office/officeart/2005/8/layout/orgChart1"/>
    <dgm:cxn modelId="{EAB703B5-C6D1-BF40-92B4-3895A4C6F848}" type="presParOf" srcId="{C3248317-A41C-7D40-B9B2-F470847AB8D0}" destId="{EAD8369D-5103-B247-9712-6882150D5BEA}" srcOrd="0" destOrd="0" presId="urn:microsoft.com/office/officeart/2005/8/layout/orgChart1"/>
    <dgm:cxn modelId="{9E2EF3E8-0358-4E4B-97A2-531ADD7FC5C5}" type="presParOf" srcId="{EAD8369D-5103-B247-9712-6882150D5BEA}" destId="{246AEE92-7A5F-CE4B-9993-38B717B24346}" srcOrd="0" destOrd="0" presId="urn:microsoft.com/office/officeart/2005/8/layout/orgChart1"/>
    <dgm:cxn modelId="{F7409DF1-557D-284D-82FB-D1E1372241E7}" type="presParOf" srcId="{EAD8369D-5103-B247-9712-6882150D5BEA}" destId="{BD3583EF-A945-2C4C-913E-81F4F9FBF647}" srcOrd="1" destOrd="0" presId="urn:microsoft.com/office/officeart/2005/8/layout/orgChart1"/>
    <dgm:cxn modelId="{49281AD5-62A1-B146-8212-346CD0EB0D43}" type="presParOf" srcId="{C3248317-A41C-7D40-B9B2-F470847AB8D0}" destId="{6C98A25A-47BB-BA45-8B03-EFA0F7E991D6}" srcOrd="1" destOrd="0" presId="urn:microsoft.com/office/officeart/2005/8/layout/orgChart1"/>
    <dgm:cxn modelId="{2297126C-98C3-FC45-BE30-434944CC5961}" type="presParOf" srcId="{6C98A25A-47BB-BA45-8B03-EFA0F7E991D6}" destId="{BF89AE24-C34A-5749-AB6D-219B4DD3565A}" srcOrd="0" destOrd="0" presId="urn:microsoft.com/office/officeart/2005/8/layout/orgChart1"/>
    <dgm:cxn modelId="{AA54274D-F893-BB43-B682-8B38DB4C0127}" type="presParOf" srcId="{6C98A25A-47BB-BA45-8B03-EFA0F7E991D6}" destId="{48EC30FE-854A-D548-BA4A-16F5D75C3BC0}" srcOrd="1" destOrd="0" presId="urn:microsoft.com/office/officeart/2005/8/layout/orgChart1"/>
    <dgm:cxn modelId="{A08629B6-DA15-2146-9C71-37B88A193BF8}" type="presParOf" srcId="{48EC30FE-854A-D548-BA4A-16F5D75C3BC0}" destId="{546DBA35-AFFC-FC4A-8CC6-443636F7DE36}" srcOrd="0" destOrd="0" presId="urn:microsoft.com/office/officeart/2005/8/layout/orgChart1"/>
    <dgm:cxn modelId="{D5984104-D8CD-3548-8DE2-A06BBEBB3816}" type="presParOf" srcId="{546DBA35-AFFC-FC4A-8CC6-443636F7DE36}" destId="{CFF13F4C-B096-504F-B2A6-D66AB8662340}" srcOrd="0" destOrd="0" presId="urn:microsoft.com/office/officeart/2005/8/layout/orgChart1"/>
    <dgm:cxn modelId="{A43AE619-8249-7042-8FB5-9FF995130CF7}" type="presParOf" srcId="{546DBA35-AFFC-FC4A-8CC6-443636F7DE36}" destId="{DFB9BEFE-9726-9E4B-A2EA-8577F716197D}" srcOrd="1" destOrd="0" presId="urn:microsoft.com/office/officeart/2005/8/layout/orgChart1"/>
    <dgm:cxn modelId="{9A026F24-90BD-C647-AB1E-66D469719B6B}" type="presParOf" srcId="{48EC30FE-854A-D548-BA4A-16F5D75C3BC0}" destId="{E45A1B0F-E641-334C-A951-C4A92346F8D6}" srcOrd="1" destOrd="0" presId="urn:microsoft.com/office/officeart/2005/8/layout/orgChart1"/>
    <dgm:cxn modelId="{7F2B2A70-D961-CE4A-AAD4-89B9B2CEB345}" type="presParOf" srcId="{48EC30FE-854A-D548-BA4A-16F5D75C3BC0}" destId="{B6C64055-ACD6-E649-B784-764B71EF216D}" srcOrd="2" destOrd="0" presId="urn:microsoft.com/office/officeart/2005/8/layout/orgChart1"/>
    <dgm:cxn modelId="{031B4E23-1CB9-F140-AA9A-9EBD49A15E47}" type="presParOf" srcId="{6C98A25A-47BB-BA45-8B03-EFA0F7E991D6}" destId="{B7B556C3-174D-144B-9A76-C57F3833D132}" srcOrd="2" destOrd="0" presId="urn:microsoft.com/office/officeart/2005/8/layout/orgChart1"/>
    <dgm:cxn modelId="{9EE1D9F5-EA73-234A-9ABF-8C794386981A}" type="presParOf" srcId="{6C98A25A-47BB-BA45-8B03-EFA0F7E991D6}" destId="{3F6839B6-CCFA-C94E-9DB3-42B6A3729463}" srcOrd="3" destOrd="0" presId="urn:microsoft.com/office/officeart/2005/8/layout/orgChart1"/>
    <dgm:cxn modelId="{391B0AF0-2330-0543-8B1C-15B517F25BFB}" type="presParOf" srcId="{3F6839B6-CCFA-C94E-9DB3-42B6A3729463}" destId="{57AE2DC9-1EF7-164D-BB02-BF8CB8057A01}" srcOrd="0" destOrd="0" presId="urn:microsoft.com/office/officeart/2005/8/layout/orgChart1"/>
    <dgm:cxn modelId="{133E18C1-7718-4A47-825A-A18901AE94C0}" type="presParOf" srcId="{57AE2DC9-1EF7-164D-BB02-BF8CB8057A01}" destId="{FBB3F517-43EC-8442-BD11-C0BF8399D6C9}" srcOrd="0" destOrd="0" presId="urn:microsoft.com/office/officeart/2005/8/layout/orgChart1"/>
    <dgm:cxn modelId="{3CB98D8D-DDC7-D14B-B164-00407B6704F3}" type="presParOf" srcId="{57AE2DC9-1EF7-164D-BB02-BF8CB8057A01}" destId="{929F6A4F-AAF9-E043-8EB5-F4C29AE8B9DE}" srcOrd="1" destOrd="0" presId="urn:microsoft.com/office/officeart/2005/8/layout/orgChart1"/>
    <dgm:cxn modelId="{63AC46E1-3B46-2049-B836-65C6BFEA99EB}" type="presParOf" srcId="{3F6839B6-CCFA-C94E-9DB3-42B6A3729463}" destId="{65C8AA05-AA9B-664E-B2B3-3CDA90950190}" srcOrd="1" destOrd="0" presId="urn:microsoft.com/office/officeart/2005/8/layout/orgChart1"/>
    <dgm:cxn modelId="{607E905B-87A6-074D-A339-913C90E1FFA6}" type="presParOf" srcId="{3F6839B6-CCFA-C94E-9DB3-42B6A3729463}" destId="{4B38BFE0-19CE-9147-BF51-643E07940B31}" srcOrd="2" destOrd="0" presId="urn:microsoft.com/office/officeart/2005/8/layout/orgChart1"/>
    <dgm:cxn modelId="{CD819E48-C3D7-EE48-AB3D-840962EA4B94}" type="presParOf" srcId="{C3248317-A41C-7D40-B9B2-F470847AB8D0}" destId="{28D4AA40-F90E-7C4C-BA0C-5B33819ED293}" srcOrd="2" destOrd="0" presId="urn:microsoft.com/office/officeart/2005/8/layout/orgChart1"/>
    <dgm:cxn modelId="{84EF9055-F7F4-2E49-81C3-E9855BFFFE0E}" type="presParOf" srcId="{78200809-FE3E-8E49-9F6F-60B83F1C3A90}" destId="{A330FC69-ACE2-8840-8A29-16ED66D30489}" srcOrd="1" destOrd="0" presId="urn:microsoft.com/office/officeart/2005/8/layout/orgChart1"/>
    <dgm:cxn modelId="{3F5388A0-EAC1-0240-85BA-8E2067C8396C}" type="presParOf" srcId="{A330FC69-ACE2-8840-8A29-16ED66D30489}" destId="{40512C96-5BE9-2243-AE77-C112AC249896}" srcOrd="0" destOrd="0" presId="urn:microsoft.com/office/officeart/2005/8/layout/orgChart1"/>
    <dgm:cxn modelId="{3F0E9B89-D3DD-0D46-9EB2-BD84680EB407}" type="presParOf" srcId="{40512C96-5BE9-2243-AE77-C112AC249896}" destId="{E5E394D4-C167-174B-81BE-2C3869E1C2A7}" srcOrd="0" destOrd="0" presId="urn:microsoft.com/office/officeart/2005/8/layout/orgChart1"/>
    <dgm:cxn modelId="{A2B94454-1015-8442-B649-398340AB2956}" type="presParOf" srcId="{40512C96-5BE9-2243-AE77-C112AC249896}" destId="{0A5FAB4B-A64E-9445-A960-3996ACAA4CDB}" srcOrd="1" destOrd="0" presId="urn:microsoft.com/office/officeart/2005/8/layout/orgChart1"/>
    <dgm:cxn modelId="{FE3FECA8-41CF-4545-860B-A19671CB213A}" type="presParOf" srcId="{A330FC69-ACE2-8840-8A29-16ED66D30489}" destId="{3266D040-5D52-B54C-9CC3-23634413C12F}" srcOrd="1" destOrd="0" presId="urn:microsoft.com/office/officeart/2005/8/layout/orgChart1"/>
    <dgm:cxn modelId="{28ECCF32-0D9F-EA49-A61E-7DF0257B468D}" type="presParOf" srcId="{A330FC69-ACE2-8840-8A29-16ED66D30489}" destId="{53704697-8B5F-2E41-970A-014465CB03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BDA1FC-0086-9C44-9DB9-84DE4F92D1C3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0A4097-9055-6242-AB3A-EBB87576204C}">
      <dgm:prSet phldrT="[Текст]"/>
      <dgm:spPr/>
      <dgm:t>
        <a:bodyPr/>
        <a:lstStyle/>
        <a:p>
          <a:r>
            <a:rPr lang="ru-RU" dirty="0"/>
            <a:t>Анализ фактов</a:t>
          </a:r>
        </a:p>
      </dgm:t>
    </dgm:pt>
    <dgm:pt modelId="{56763FD7-851D-E746-BF8D-661D652D0ED6}" type="parTrans" cxnId="{DD61450E-1AA7-5C49-B988-2C72B8BD9A08}">
      <dgm:prSet/>
      <dgm:spPr/>
      <dgm:t>
        <a:bodyPr/>
        <a:lstStyle/>
        <a:p>
          <a:endParaRPr lang="ru-RU"/>
        </a:p>
      </dgm:t>
    </dgm:pt>
    <dgm:pt modelId="{0DEAACA1-BF44-E74A-A211-AAAAF90C77EC}" type="sibTrans" cxnId="{DD61450E-1AA7-5C49-B988-2C72B8BD9A08}">
      <dgm:prSet/>
      <dgm:spPr/>
      <dgm:t>
        <a:bodyPr/>
        <a:lstStyle/>
        <a:p>
          <a:endParaRPr lang="ru-RU"/>
        </a:p>
      </dgm:t>
    </dgm:pt>
    <dgm:pt modelId="{D5767E13-ACCB-6C4C-8247-8E86CCE33A9D}">
      <dgm:prSet phldrT="[Текст]"/>
      <dgm:spPr/>
      <dgm:t>
        <a:bodyPr/>
        <a:lstStyle/>
        <a:p>
          <a:r>
            <a:rPr lang="ru-RU" dirty="0"/>
            <a:t>Экстренное </a:t>
          </a:r>
          <a:r>
            <a:rPr lang="ru-RU" dirty="0" err="1"/>
            <a:t>отреагирование</a:t>
          </a:r>
          <a:endParaRPr lang="ru-RU" dirty="0"/>
        </a:p>
      </dgm:t>
    </dgm:pt>
    <dgm:pt modelId="{4573DBEF-BD13-E644-906E-DC6D9161F317}" type="parTrans" cxnId="{ECD0C0DF-46F0-C643-BE4A-F49378774FCB}">
      <dgm:prSet/>
      <dgm:spPr/>
      <dgm:t>
        <a:bodyPr/>
        <a:lstStyle/>
        <a:p>
          <a:endParaRPr lang="ru-RU"/>
        </a:p>
      </dgm:t>
    </dgm:pt>
    <dgm:pt modelId="{043069E7-C65A-6C46-BA3D-23A2E3639136}" type="sibTrans" cxnId="{ECD0C0DF-46F0-C643-BE4A-F49378774FCB}">
      <dgm:prSet/>
      <dgm:spPr/>
      <dgm:t>
        <a:bodyPr/>
        <a:lstStyle/>
        <a:p>
          <a:endParaRPr lang="ru-RU"/>
        </a:p>
      </dgm:t>
    </dgm:pt>
    <dgm:pt modelId="{E1CB2D5E-A6E0-9E4F-A1AB-6AA6CC5F2688}">
      <dgm:prSet phldrT="[Текст]"/>
      <dgm:spPr/>
      <dgm:t>
        <a:bodyPr/>
        <a:lstStyle/>
        <a:p>
          <a:r>
            <a:rPr lang="ru-RU" dirty="0"/>
            <a:t>Пролонгированная помощь</a:t>
          </a:r>
        </a:p>
      </dgm:t>
    </dgm:pt>
    <dgm:pt modelId="{94B5BFE4-8AEF-FF4B-94AF-F077BF1694FE}" type="parTrans" cxnId="{E5D9654D-B411-754E-8737-40D15D921066}">
      <dgm:prSet/>
      <dgm:spPr/>
      <dgm:t>
        <a:bodyPr/>
        <a:lstStyle/>
        <a:p>
          <a:endParaRPr lang="ru-RU"/>
        </a:p>
      </dgm:t>
    </dgm:pt>
    <dgm:pt modelId="{CF7608E7-4E43-1744-A8FB-B9F3A960F487}" type="sibTrans" cxnId="{E5D9654D-B411-754E-8737-40D15D921066}">
      <dgm:prSet/>
      <dgm:spPr/>
      <dgm:t>
        <a:bodyPr/>
        <a:lstStyle/>
        <a:p>
          <a:endParaRPr lang="ru-RU"/>
        </a:p>
      </dgm:t>
    </dgm:pt>
    <dgm:pt modelId="{2A30EF06-0695-924E-A75E-6A6A62B4C63D}" type="pres">
      <dgm:prSet presAssocID="{96BDA1FC-0086-9C44-9DB9-84DE4F92D1C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FF9B41D-0E0F-4240-99E1-0359BD037738}" type="pres">
      <dgm:prSet presAssocID="{780A4097-9055-6242-AB3A-EBB87576204C}" presName="composite" presStyleCnt="0"/>
      <dgm:spPr/>
    </dgm:pt>
    <dgm:pt modelId="{0BB525BE-20D3-4C4D-A672-3F8E397E69F1}" type="pres">
      <dgm:prSet presAssocID="{780A4097-9055-6242-AB3A-EBB87576204C}" presName="LShape" presStyleLbl="alignNode1" presStyleIdx="0" presStyleCnt="5"/>
      <dgm:spPr/>
    </dgm:pt>
    <dgm:pt modelId="{D3DD239F-AB81-0D40-A350-415DE62888D8}" type="pres">
      <dgm:prSet presAssocID="{780A4097-9055-6242-AB3A-EBB87576204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BD50D-20DC-8840-BD93-95625C4AE240}" type="pres">
      <dgm:prSet presAssocID="{780A4097-9055-6242-AB3A-EBB87576204C}" presName="Triangle" presStyleLbl="alignNode1" presStyleIdx="1" presStyleCnt="5"/>
      <dgm:spPr/>
    </dgm:pt>
    <dgm:pt modelId="{8CE628EE-166F-484D-B131-FA92B85FE647}" type="pres">
      <dgm:prSet presAssocID="{0DEAACA1-BF44-E74A-A211-AAAAF90C77EC}" presName="sibTrans" presStyleCnt="0"/>
      <dgm:spPr/>
    </dgm:pt>
    <dgm:pt modelId="{83DFFB7B-72EE-5A4A-833F-098CDD24ED06}" type="pres">
      <dgm:prSet presAssocID="{0DEAACA1-BF44-E74A-A211-AAAAF90C77EC}" presName="space" presStyleCnt="0"/>
      <dgm:spPr/>
    </dgm:pt>
    <dgm:pt modelId="{97CBD715-442D-784D-9A26-6ACF41934D48}" type="pres">
      <dgm:prSet presAssocID="{D5767E13-ACCB-6C4C-8247-8E86CCE33A9D}" presName="composite" presStyleCnt="0"/>
      <dgm:spPr/>
    </dgm:pt>
    <dgm:pt modelId="{EDD470DA-2D50-3D4B-8231-CEA4EE4BFD06}" type="pres">
      <dgm:prSet presAssocID="{D5767E13-ACCB-6C4C-8247-8E86CCE33A9D}" presName="LShape" presStyleLbl="alignNode1" presStyleIdx="2" presStyleCnt="5"/>
      <dgm:spPr/>
    </dgm:pt>
    <dgm:pt modelId="{481179D1-784B-244D-8A02-F8515372BF65}" type="pres">
      <dgm:prSet presAssocID="{D5767E13-ACCB-6C4C-8247-8E86CCE33A9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54EB6-FBEC-114E-8BB9-E106769E073F}" type="pres">
      <dgm:prSet presAssocID="{D5767E13-ACCB-6C4C-8247-8E86CCE33A9D}" presName="Triangle" presStyleLbl="alignNode1" presStyleIdx="3" presStyleCnt="5"/>
      <dgm:spPr/>
    </dgm:pt>
    <dgm:pt modelId="{66947C03-2918-D74D-98AB-73FF19EC76B2}" type="pres">
      <dgm:prSet presAssocID="{043069E7-C65A-6C46-BA3D-23A2E3639136}" presName="sibTrans" presStyleCnt="0"/>
      <dgm:spPr/>
    </dgm:pt>
    <dgm:pt modelId="{F3D41B20-E69B-E44F-9EF3-5280AB3169C5}" type="pres">
      <dgm:prSet presAssocID="{043069E7-C65A-6C46-BA3D-23A2E3639136}" presName="space" presStyleCnt="0"/>
      <dgm:spPr/>
    </dgm:pt>
    <dgm:pt modelId="{84BC8BEC-F3CD-7045-B92F-AFD5888DCECC}" type="pres">
      <dgm:prSet presAssocID="{E1CB2D5E-A6E0-9E4F-A1AB-6AA6CC5F2688}" presName="composite" presStyleCnt="0"/>
      <dgm:spPr/>
    </dgm:pt>
    <dgm:pt modelId="{47FDCC88-F9AA-454F-85EB-94839BA87B51}" type="pres">
      <dgm:prSet presAssocID="{E1CB2D5E-A6E0-9E4F-A1AB-6AA6CC5F2688}" presName="LShape" presStyleLbl="alignNode1" presStyleIdx="4" presStyleCnt="5"/>
      <dgm:spPr/>
    </dgm:pt>
    <dgm:pt modelId="{AA78D8CB-6605-A644-82E3-7AA540504777}" type="pres">
      <dgm:prSet presAssocID="{E1CB2D5E-A6E0-9E4F-A1AB-6AA6CC5F268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6DEFB6-A869-2649-91B9-B68B529DF461}" type="presOf" srcId="{E1CB2D5E-A6E0-9E4F-A1AB-6AA6CC5F2688}" destId="{AA78D8CB-6605-A644-82E3-7AA540504777}" srcOrd="0" destOrd="0" presId="urn:microsoft.com/office/officeart/2009/3/layout/StepUpProcess"/>
    <dgm:cxn modelId="{DD61450E-1AA7-5C49-B988-2C72B8BD9A08}" srcId="{96BDA1FC-0086-9C44-9DB9-84DE4F92D1C3}" destId="{780A4097-9055-6242-AB3A-EBB87576204C}" srcOrd="0" destOrd="0" parTransId="{56763FD7-851D-E746-BF8D-661D652D0ED6}" sibTransId="{0DEAACA1-BF44-E74A-A211-AAAAF90C77EC}"/>
    <dgm:cxn modelId="{ECD0C0DF-46F0-C643-BE4A-F49378774FCB}" srcId="{96BDA1FC-0086-9C44-9DB9-84DE4F92D1C3}" destId="{D5767E13-ACCB-6C4C-8247-8E86CCE33A9D}" srcOrd="1" destOrd="0" parTransId="{4573DBEF-BD13-E644-906E-DC6D9161F317}" sibTransId="{043069E7-C65A-6C46-BA3D-23A2E3639136}"/>
    <dgm:cxn modelId="{E5D9654D-B411-754E-8737-40D15D921066}" srcId="{96BDA1FC-0086-9C44-9DB9-84DE4F92D1C3}" destId="{E1CB2D5E-A6E0-9E4F-A1AB-6AA6CC5F2688}" srcOrd="2" destOrd="0" parTransId="{94B5BFE4-8AEF-FF4B-94AF-F077BF1694FE}" sibTransId="{CF7608E7-4E43-1744-A8FB-B9F3A960F487}"/>
    <dgm:cxn modelId="{9C9523ED-5768-A044-B39E-BAB35A05E7D4}" type="presOf" srcId="{D5767E13-ACCB-6C4C-8247-8E86CCE33A9D}" destId="{481179D1-784B-244D-8A02-F8515372BF65}" srcOrd="0" destOrd="0" presId="urn:microsoft.com/office/officeart/2009/3/layout/StepUpProcess"/>
    <dgm:cxn modelId="{29EA7FE9-98E1-9449-B90C-EEE64D0675F6}" type="presOf" srcId="{96BDA1FC-0086-9C44-9DB9-84DE4F92D1C3}" destId="{2A30EF06-0695-924E-A75E-6A6A62B4C63D}" srcOrd="0" destOrd="0" presId="urn:microsoft.com/office/officeart/2009/3/layout/StepUpProcess"/>
    <dgm:cxn modelId="{A0731080-E444-9A46-B767-482C5997E391}" type="presOf" srcId="{780A4097-9055-6242-AB3A-EBB87576204C}" destId="{D3DD239F-AB81-0D40-A350-415DE62888D8}" srcOrd="0" destOrd="0" presId="urn:microsoft.com/office/officeart/2009/3/layout/StepUpProcess"/>
    <dgm:cxn modelId="{3F5DC1A1-26DF-BC44-A59B-8678637FC267}" type="presParOf" srcId="{2A30EF06-0695-924E-A75E-6A6A62B4C63D}" destId="{0FF9B41D-0E0F-4240-99E1-0359BD037738}" srcOrd="0" destOrd="0" presId="urn:microsoft.com/office/officeart/2009/3/layout/StepUpProcess"/>
    <dgm:cxn modelId="{17A1E260-85F5-484C-89FF-65417F5BE372}" type="presParOf" srcId="{0FF9B41D-0E0F-4240-99E1-0359BD037738}" destId="{0BB525BE-20D3-4C4D-A672-3F8E397E69F1}" srcOrd="0" destOrd="0" presId="urn:microsoft.com/office/officeart/2009/3/layout/StepUpProcess"/>
    <dgm:cxn modelId="{F0D6AB4B-5CF4-FD42-9F96-508CE8094470}" type="presParOf" srcId="{0FF9B41D-0E0F-4240-99E1-0359BD037738}" destId="{D3DD239F-AB81-0D40-A350-415DE62888D8}" srcOrd="1" destOrd="0" presId="urn:microsoft.com/office/officeart/2009/3/layout/StepUpProcess"/>
    <dgm:cxn modelId="{9BF8385E-FFBA-F247-AC8E-B6B27AC33386}" type="presParOf" srcId="{0FF9B41D-0E0F-4240-99E1-0359BD037738}" destId="{DBCBD50D-20DC-8840-BD93-95625C4AE240}" srcOrd="2" destOrd="0" presId="urn:microsoft.com/office/officeart/2009/3/layout/StepUpProcess"/>
    <dgm:cxn modelId="{E9CAB3F0-5D65-4346-80C3-F51DA0DC13FE}" type="presParOf" srcId="{2A30EF06-0695-924E-A75E-6A6A62B4C63D}" destId="{8CE628EE-166F-484D-B131-FA92B85FE647}" srcOrd="1" destOrd="0" presId="urn:microsoft.com/office/officeart/2009/3/layout/StepUpProcess"/>
    <dgm:cxn modelId="{1A4CC737-0239-8043-B253-56D28F098F1D}" type="presParOf" srcId="{8CE628EE-166F-484D-B131-FA92B85FE647}" destId="{83DFFB7B-72EE-5A4A-833F-098CDD24ED06}" srcOrd="0" destOrd="0" presId="urn:microsoft.com/office/officeart/2009/3/layout/StepUpProcess"/>
    <dgm:cxn modelId="{9FF4B842-F700-BB4F-92E3-6E7272F85B28}" type="presParOf" srcId="{2A30EF06-0695-924E-A75E-6A6A62B4C63D}" destId="{97CBD715-442D-784D-9A26-6ACF41934D48}" srcOrd="2" destOrd="0" presId="urn:microsoft.com/office/officeart/2009/3/layout/StepUpProcess"/>
    <dgm:cxn modelId="{BDD41745-ED44-5343-B75E-55845952020C}" type="presParOf" srcId="{97CBD715-442D-784D-9A26-6ACF41934D48}" destId="{EDD470DA-2D50-3D4B-8231-CEA4EE4BFD06}" srcOrd="0" destOrd="0" presId="urn:microsoft.com/office/officeart/2009/3/layout/StepUpProcess"/>
    <dgm:cxn modelId="{DB2165BE-AB18-274B-8D2F-C0D866DB9280}" type="presParOf" srcId="{97CBD715-442D-784D-9A26-6ACF41934D48}" destId="{481179D1-784B-244D-8A02-F8515372BF65}" srcOrd="1" destOrd="0" presId="urn:microsoft.com/office/officeart/2009/3/layout/StepUpProcess"/>
    <dgm:cxn modelId="{E4A1C76D-2FAF-D745-A477-DE02CCFD17CE}" type="presParOf" srcId="{97CBD715-442D-784D-9A26-6ACF41934D48}" destId="{8B354EB6-FBEC-114E-8BB9-E106769E073F}" srcOrd="2" destOrd="0" presId="urn:microsoft.com/office/officeart/2009/3/layout/StepUpProcess"/>
    <dgm:cxn modelId="{4D0CCE31-07D4-2944-8E1B-250A3BB0027E}" type="presParOf" srcId="{2A30EF06-0695-924E-A75E-6A6A62B4C63D}" destId="{66947C03-2918-D74D-98AB-73FF19EC76B2}" srcOrd="3" destOrd="0" presId="urn:microsoft.com/office/officeart/2009/3/layout/StepUpProcess"/>
    <dgm:cxn modelId="{82ACB4B1-399F-7C41-80AF-08FDD5919805}" type="presParOf" srcId="{66947C03-2918-D74D-98AB-73FF19EC76B2}" destId="{F3D41B20-E69B-E44F-9EF3-5280AB3169C5}" srcOrd="0" destOrd="0" presId="urn:microsoft.com/office/officeart/2009/3/layout/StepUpProcess"/>
    <dgm:cxn modelId="{0A1F87CC-FEA8-3044-9425-A16431442E88}" type="presParOf" srcId="{2A30EF06-0695-924E-A75E-6A6A62B4C63D}" destId="{84BC8BEC-F3CD-7045-B92F-AFD5888DCECC}" srcOrd="4" destOrd="0" presId="urn:microsoft.com/office/officeart/2009/3/layout/StepUpProcess"/>
    <dgm:cxn modelId="{FEA22E60-CC75-EE4E-A929-BAAADB106F47}" type="presParOf" srcId="{84BC8BEC-F3CD-7045-B92F-AFD5888DCECC}" destId="{47FDCC88-F9AA-454F-85EB-94839BA87B51}" srcOrd="0" destOrd="0" presId="urn:microsoft.com/office/officeart/2009/3/layout/StepUpProcess"/>
    <dgm:cxn modelId="{BD527E52-FE1A-F843-B4F7-218E9478D02B}" type="presParOf" srcId="{84BC8BEC-F3CD-7045-B92F-AFD5888DCECC}" destId="{AA78D8CB-6605-A644-82E3-7AA5405047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9927A7-E5F3-054C-8CDB-52720D19C675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5BFEFB-E686-1D40-BDE9-98ECF5A0412D}">
      <dgm:prSet phldrT="[Текст]"/>
      <dgm:spPr/>
      <dgm:t>
        <a:bodyPr/>
        <a:lstStyle/>
        <a:p>
          <a:r>
            <a:rPr lang="ru-RU" dirty="0"/>
            <a:t>пакет документов, иллюстрирующих сопровождение случая (результаты диагностики, коррекционная программа, динамический анализ работы)</a:t>
          </a:r>
        </a:p>
      </dgm:t>
    </dgm:pt>
    <dgm:pt modelId="{C6425763-B7BC-604B-9D7C-A6596F262CB2}" type="parTrans" cxnId="{441BD9B1-BB53-394C-9325-E6601EA27E9D}">
      <dgm:prSet/>
      <dgm:spPr/>
      <dgm:t>
        <a:bodyPr/>
        <a:lstStyle/>
        <a:p>
          <a:endParaRPr lang="ru-RU"/>
        </a:p>
      </dgm:t>
    </dgm:pt>
    <dgm:pt modelId="{5283CD08-1CBB-E341-B5FA-957F7361CD36}" type="sibTrans" cxnId="{441BD9B1-BB53-394C-9325-E6601EA27E9D}">
      <dgm:prSet/>
      <dgm:spPr/>
      <dgm:t>
        <a:bodyPr/>
        <a:lstStyle/>
        <a:p>
          <a:endParaRPr lang="ru-RU"/>
        </a:p>
      </dgm:t>
    </dgm:pt>
    <dgm:pt modelId="{4C6993AA-77F4-5147-B358-647438D7C0EC}">
      <dgm:prSet phldrT="[Текст]"/>
      <dgm:spPr/>
      <dgm:t>
        <a:bodyPr/>
        <a:lstStyle/>
        <a:p>
          <a:r>
            <a:rPr lang="ru-RU" dirty="0"/>
            <a:t>Ходатайство организации на основании ограничений в деятельности специалиста и/или учреждения</a:t>
          </a:r>
        </a:p>
      </dgm:t>
    </dgm:pt>
    <dgm:pt modelId="{1AA2444F-1A49-7940-A10C-E7135C5F3E78}" type="parTrans" cxnId="{142AF4E4-F9E1-0544-B95A-D0BD83E9BDD8}">
      <dgm:prSet/>
      <dgm:spPr/>
      <dgm:t>
        <a:bodyPr/>
        <a:lstStyle/>
        <a:p>
          <a:endParaRPr lang="ru-RU"/>
        </a:p>
      </dgm:t>
    </dgm:pt>
    <dgm:pt modelId="{18CA7EBE-5245-4D4C-8E40-7ED5AFB42D6B}" type="sibTrans" cxnId="{142AF4E4-F9E1-0544-B95A-D0BD83E9BDD8}">
      <dgm:prSet/>
      <dgm:spPr/>
      <dgm:t>
        <a:bodyPr/>
        <a:lstStyle/>
        <a:p>
          <a:endParaRPr lang="ru-RU"/>
        </a:p>
      </dgm:t>
    </dgm:pt>
    <dgm:pt modelId="{F7FE1C5C-06EE-5B4D-B18F-C5ABFF9E4368}" type="pres">
      <dgm:prSet presAssocID="{789927A7-E5F3-054C-8CDB-52720D19C67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D5DFF92-539B-8F4F-BA1B-F925AA7E24A0}" type="pres">
      <dgm:prSet presAssocID="{355BFEFB-E686-1D40-BDE9-98ECF5A0412D}" presName="thickLine" presStyleLbl="alignNode1" presStyleIdx="0" presStyleCnt="2"/>
      <dgm:spPr/>
    </dgm:pt>
    <dgm:pt modelId="{91FD9DD3-6856-4746-90F0-1E2BD677B0FA}" type="pres">
      <dgm:prSet presAssocID="{355BFEFB-E686-1D40-BDE9-98ECF5A0412D}" presName="horz1" presStyleCnt="0"/>
      <dgm:spPr/>
    </dgm:pt>
    <dgm:pt modelId="{4C0AAD93-47F2-CF43-8F73-A315AD74654F}" type="pres">
      <dgm:prSet presAssocID="{355BFEFB-E686-1D40-BDE9-98ECF5A0412D}" presName="tx1" presStyleLbl="revTx" presStyleIdx="0" presStyleCnt="2"/>
      <dgm:spPr/>
      <dgm:t>
        <a:bodyPr/>
        <a:lstStyle/>
        <a:p>
          <a:endParaRPr lang="ru-RU"/>
        </a:p>
      </dgm:t>
    </dgm:pt>
    <dgm:pt modelId="{9EFB3678-37D2-BE42-A075-1EACC41767C0}" type="pres">
      <dgm:prSet presAssocID="{355BFEFB-E686-1D40-BDE9-98ECF5A0412D}" presName="vert1" presStyleCnt="0"/>
      <dgm:spPr/>
    </dgm:pt>
    <dgm:pt modelId="{1610171D-71CC-AB40-8997-C4DE822D8971}" type="pres">
      <dgm:prSet presAssocID="{4C6993AA-77F4-5147-B358-647438D7C0EC}" presName="thickLine" presStyleLbl="alignNode1" presStyleIdx="1" presStyleCnt="2"/>
      <dgm:spPr/>
    </dgm:pt>
    <dgm:pt modelId="{A734E28E-5A9D-D945-8979-6D35CCF79DBE}" type="pres">
      <dgm:prSet presAssocID="{4C6993AA-77F4-5147-B358-647438D7C0EC}" presName="horz1" presStyleCnt="0"/>
      <dgm:spPr/>
    </dgm:pt>
    <dgm:pt modelId="{AF2B7C2C-5EDB-064D-810D-CC2AB2EA6BAA}" type="pres">
      <dgm:prSet presAssocID="{4C6993AA-77F4-5147-B358-647438D7C0EC}" presName="tx1" presStyleLbl="revTx" presStyleIdx="1" presStyleCnt="2"/>
      <dgm:spPr/>
      <dgm:t>
        <a:bodyPr/>
        <a:lstStyle/>
        <a:p>
          <a:endParaRPr lang="ru-RU"/>
        </a:p>
      </dgm:t>
    </dgm:pt>
    <dgm:pt modelId="{ED52A94A-FF53-1B4C-9F29-5D958EE63966}" type="pres">
      <dgm:prSet presAssocID="{4C6993AA-77F4-5147-B358-647438D7C0EC}" presName="vert1" presStyleCnt="0"/>
      <dgm:spPr/>
    </dgm:pt>
  </dgm:ptLst>
  <dgm:cxnLst>
    <dgm:cxn modelId="{98EF8136-9306-6D45-B334-F4141C769CD8}" type="presOf" srcId="{4C6993AA-77F4-5147-B358-647438D7C0EC}" destId="{AF2B7C2C-5EDB-064D-810D-CC2AB2EA6BAA}" srcOrd="0" destOrd="0" presId="urn:microsoft.com/office/officeart/2008/layout/LinedList"/>
    <dgm:cxn modelId="{441BD9B1-BB53-394C-9325-E6601EA27E9D}" srcId="{789927A7-E5F3-054C-8CDB-52720D19C675}" destId="{355BFEFB-E686-1D40-BDE9-98ECF5A0412D}" srcOrd="0" destOrd="0" parTransId="{C6425763-B7BC-604B-9D7C-A6596F262CB2}" sibTransId="{5283CD08-1CBB-E341-B5FA-957F7361CD36}"/>
    <dgm:cxn modelId="{142AF4E4-F9E1-0544-B95A-D0BD83E9BDD8}" srcId="{789927A7-E5F3-054C-8CDB-52720D19C675}" destId="{4C6993AA-77F4-5147-B358-647438D7C0EC}" srcOrd="1" destOrd="0" parTransId="{1AA2444F-1A49-7940-A10C-E7135C5F3E78}" sibTransId="{18CA7EBE-5245-4D4C-8E40-7ED5AFB42D6B}"/>
    <dgm:cxn modelId="{705BA855-990E-6840-919C-C851C627F672}" type="presOf" srcId="{789927A7-E5F3-054C-8CDB-52720D19C675}" destId="{F7FE1C5C-06EE-5B4D-B18F-C5ABFF9E4368}" srcOrd="0" destOrd="0" presId="urn:microsoft.com/office/officeart/2008/layout/LinedList"/>
    <dgm:cxn modelId="{C5C7DF80-040C-0141-8A82-BA1352ED9354}" type="presOf" srcId="{355BFEFB-E686-1D40-BDE9-98ECF5A0412D}" destId="{4C0AAD93-47F2-CF43-8F73-A315AD74654F}" srcOrd="0" destOrd="0" presId="urn:microsoft.com/office/officeart/2008/layout/LinedList"/>
    <dgm:cxn modelId="{3735E908-924B-184F-998E-F47C81869E7C}" type="presParOf" srcId="{F7FE1C5C-06EE-5B4D-B18F-C5ABFF9E4368}" destId="{BD5DFF92-539B-8F4F-BA1B-F925AA7E24A0}" srcOrd="0" destOrd="0" presId="urn:microsoft.com/office/officeart/2008/layout/LinedList"/>
    <dgm:cxn modelId="{59C10D95-AF21-8A47-AE98-7DC919C4878B}" type="presParOf" srcId="{F7FE1C5C-06EE-5B4D-B18F-C5ABFF9E4368}" destId="{91FD9DD3-6856-4746-90F0-1E2BD677B0FA}" srcOrd="1" destOrd="0" presId="urn:microsoft.com/office/officeart/2008/layout/LinedList"/>
    <dgm:cxn modelId="{03F20A7F-26E3-C147-AB9A-5223A6CA4032}" type="presParOf" srcId="{91FD9DD3-6856-4746-90F0-1E2BD677B0FA}" destId="{4C0AAD93-47F2-CF43-8F73-A315AD74654F}" srcOrd="0" destOrd="0" presId="urn:microsoft.com/office/officeart/2008/layout/LinedList"/>
    <dgm:cxn modelId="{C1B6D7DE-269C-F544-BD1F-44FBE592218D}" type="presParOf" srcId="{91FD9DD3-6856-4746-90F0-1E2BD677B0FA}" destId="{9EFB3678-37D2-BE42-A075-1EACC41767C0}" srcOrd="1" destOrd="0" presId="urn:microsoft.com/office/officeart/2008/layout/LinedList"/>
    <dgm:cxn modelId="{E511E8AC-28B1-E444-89E5-3BD577202F13}" type="presParOf" srcId="{F7FE1C5C-06EE-5B4D-B18F-C5ABFF9E4368}" destId="{1610171D-71CC-AB40-8997-C4DE822D8971}" srcOrd="2" destOrd="0" presId="urn:microsoft.com/office/officeart/2008/layout/LinedList"/>
    <dgm:cxn modelId="{CC6DBBD6-3915-4C4C-91F2-22E12A1D3316}" type="presParOf" srcId="{F7FE1C5C-06EE-5B4D-B18F-C5ABFF9E4368}" destId="{A734E28E-5A9D-D945-8979-6D35CCF79DBE}" srcOrd="3" destOrd="0" presId="urn:microsoft.com/office/officeart/2008/layout/LinedList"/>
    <dgm:cxn modelId="{084F7000-1B59-C249-87A9-950FD02716B0}" type="presParOf" srcId="{A734E28E-5A9D-D945-8979-6D35CCF79DBE}" destId="{AF2B7C2C-5EDB-064D-810D-CC2AB2EA6BAA}" srcOrd="0" destOrd="0" presId="urn:microsoft.com/office/officeart/2008/layout/LinedList"/>
    <dgm:cxn modelId="{2660B2B6-D198-5B48-9EC2-147EF6D4998D}" type="presParOf" srcId="{A734E28E-5A9D-D945-8979-6D35CCF79DBE}" destId="{ED52A94A-FF53-1B4C-9F29-5D958EE639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D08E6C-DF9C-2D44-8551-956F36C70EA8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24AC78-DDE4-A64E-B461-D7F26DD5D4DF}">
      <dgm:prSet phldrT="[Текст]"/>
      <dgm:spPr/>
      <dgm:t>
        <a:bodyPr/>
        <a:lstStyle/>
        <a:p>
          <a:r>
            <a:rPr lang="ru-RU" dirty="0"/>
            <a:t>филиалов</a:t>
          </a:r>
        </a:p>
      </dgm:t>
    </dgm:pt>
    <dgm:pt modelId="{17404676-6464-B745-9652-BC55D1BD2C49}" type="parTrans" cxnId="{16EA91E9-D066-A745-A0F0-ACA7E125357C}">
      <dgm:prSet/>
      <dgm:spPr/>
      <dgm:t>
        <a:bodyPr/>
        <a:lstStyle/>
        <a:p>
          <a:endParaRPr lang="ru-RU"/>
        </a:p>
      </dgm:t>
    </dgm:pt>
    <dgm:pt modelId="{2CF551C2-29F9-5A40-88A5-F71FF01BFF94}" type="sibTrans" cxnId="{16EA91E9-D066-A745-A0F0-ACA7E125357C}">
      <dgm:prSet/>
      <dgm:spPr/>
      <dgm:t>
        <a:bodyPr/>
        <a:lstStyle/>
        <a:p>
          <a:endParaRPr lang="ru-RU"/>
        </a:p>
      </dgm:t>
    </dgm:pt>
    <dgm:pt modelId="{0D5148DA-1E71-AA42-93AE-02C039731115}">
      <dgm:prSet phldrT="[Текст]"/>
      <dgm:spPr/>
      <dgm:t>
        <a:bodyPr/>
        <a:lstStyle/>
        <a:p>
          <a:r>
            <a:rPr lang="ru-RU" dirty="0"/>
            <a:t>подведомственных территорий</a:t>
          </a:r>
        </a:p>
      </dgm:t>
    </dgm:pt>
    <dgm:pt modelId="{54B7BC14-AFCE-4F45-B293-B0CC9A80A9D9}" type="parTrans" cxnId="{A51CF6AB-2A37-EB49-9BC5-D6A046376178}">
      <dgm:prSet/>
      <dgm:spPr/>
      <dgm:t>
        <a:bodyPr/>
        <a:lstStyle/>
        <a:p>
          <a:endParaRPr lang="ru-RU"/>
        </a:p>
      </dgm:t>
    </dgm:pt>
    <dgm:pt modelId="{7FCC5FBF-7CC6-B249-B3D4-C5EDFE8FB672}" type="sibTrans" cxnId="{A51CF6AB-2A37-EB49-9BC5-D6A046376178}">
      <dgm:prSet/>
      <dgm:spPr/>
      <dgm:t>
        <a:bodyPr/>
        <a:lstStyle/>
        <a:p>
          <a:endParaRPr lang="ru-RU"/>
        </a:p>
      </dgm:t>
    </dgm:pt>
    <dgm:pt modelId="{89FB22B7-FED2-364C-8E75-BADCD6FE81DE}">
      <dgm:prSet phldrT="[Текст]"/>
      <dgm:spPr/>
      <dgm:t>
        <a:bodyPr/>
        <a:lstStyle/>
        <a:p>
          <a:r>
            <a:rPr lang="ru-RU" dirty="0"/>
            <a:t>специалист</a:t>
          </a:r>
        </a:p>
      </dgm:t>
    </dgm:pt>
    <dgm:pt modelId="{B557B66B-93D6-2A47-B039-9A9A1AE27AD8}" type="parTrans" cxnId="{643C3705-353C-7F4D-9CBC-D90C95ABED1C}">
      <dgm:prSet/>
      <dgm:spPr/>
      <dgm:t>
        <a:bodyPr/>
        <a:lstStyle/>
        <a:p>
          <a:endParaRPr lang="ru-RU"/>
        </a:p>
      </dgm:t>
    </dgm:pt>
    <dgm:pt modelId="{A14CA0B6-8B35-0445-B1DD-1E48B2D50A43}" type="sibTrans" cxnId="{643C3705-353C-7F4D-9CBC-D90C95ABED1C}">
      <dgm:prSet/>
      <dgm:spPr/>
      <dgm:t>
        <a:bodyPr/>
        <a:lstStyle/>
        <a:p>
          <a:endParaRPr lang="ru-RU"/>
        </a:p>
      </dgm:t>
    </dgm:pt>
    <dgm:pt modelId="{C2F57B63-EA33-8C4C-A59A-2DC35423F9C9}" type="pres">
      <dgm:prSet presAssocID="{72D08E6C-DF9C-2D44-8551-956F36C70E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31F3D0-E2F3-184C-913A-0972DECF1D0D}" type="pres">
      <dgm:prSet presAssocID="{9324AC78-DDE4-A64E-B461-D7F26DD5D4DF}" presName="composite" presStyleCnt="0"/>
      <dgm:spPr/>
    </dgm:pt>
    <dgm:pt modelId="{AED1D400-9A59-BE47-9536-C6B3AE6C704F}" type="pres">
      <dgm:prSet presAssocID="{9324AC78-DDE4-A64E-B461-D7F26DD5D4DF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2BDAA-2379-5445-82FB-90AAC1788AD0}" type="pres">
      <dgm:prSet presAssocID="{9324AC78-DDE4-A64E-B461-D7F26DD5D4DF}" presName="rect2" presStyleLbl="fgImgPlace1" presStyleIdx="0" presStyleCnt="3" custScaleX="99923" custScaleY="93948"/>
      <dgm:spPr>
        <a:blipFill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D9BDACC9-391C-9A4A-A1C3-5236D6F599D7}" type="pres">
      <dgm:prSet presAssocID="{2CF551C2-29F9-5A40-88A5-F71FF01BFF94}" presName="sibTrans" presStyleCnt="0"/>
      <dgm:spPr/>
    </dgm:pt>
    <dgm:pt modelId="{7AF59844-A9D2-2147-8E48-7C8974FE27E3}" type="pres">
      <dgm:prSet presAssocID="{0D5148DA-1E71-AA42-93AE-02C039731115}" presName="composite" presStyleCnt="0"/>
      <dgm:spPr/>
    </dgm:pt>
    <dgm:pt modelId="{B046A489-9904-3C4D-9E67-DBCD37F04217}" type="pres">
      <dgm:prSet presAssocID="{0D5148DA-1E71-AA42-93AE-02C039731115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72984-C028-D840-A348-A02B4CDFA1D9}" type="pres">
      <dgm:prSet presAssocID="{0D5148DA-1E71-AA42-93AE-02C039731115}" presName="rect2" presStyleLbl="fgImgPlac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l="677" t="11247" r="677" b="11247"/>
          </a:stretch>
        </a:blipFill>
      </dgm:spPr>
    </dgm:pt>
    <dgm:pt modelId="{F53767AA-58BD-D249-A201-ACD9D1E510DF}" type="pres">
      <dgm:prSet presAssocID="{7FCC5FBF-7CC6-B249-B3D4-C5EDFE8FB672}" presName="sibTrans" presStyleCnt="0"/>
      <dgm:spPr/>
    </dgm:pt>
    <dgm:pt modelId="{3844DFC0-A3F6-824D-A2B6-0C37F998DDB0}" type="pres">
      <dgm:prSet presAssocID="{89FB22B7-FED2-364C-8E75-BADCD6FE81DE}" presName="composite" presStyleCnt="0"/>
      <dgm:spPr/>
    </dgm:pt>
    <dgm:pt modelId="{615DFD65-3B62-394B-B66D-8ED3DE2DE89A}" type="pres">
      <dgm:prSet presAssocID="{89FB22B7-FED2-364C-8E75-BADCD6FE81DE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F1CCD-5C2E-CC45-8F8C-90F9978A0354}" type="pres">
      <dgm:prSet presAssocID="{89FB22B7-FED2-364C-8E75-BADCD6FE81DE}" presName="rect2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892" t="10072" r="-9892" b="10072"/>
          </a:stretch>
        </a:blipFill>
      </dgm:spPr>
    </dgm:pt>
  </dgm:ptLst>
  <dgm:cxnLst>
    <dgm:cxn modelId="{266043E9-E913-4D4D-A81B-37C6A1DDE88C}" type="presOf" srcId="{0D5148DA-1E71-AA42-93AE-02C039731115}" destId="{B046A489-9904-3C4D-9E67-DBCD37F04217}" srcOrd="0" destOrd="0" presId="urn:microsoft.com/office/officeart/2008/layout/PictureStrips"/>
    <dgm:cxn modelId="{7B53D943-33D6-F841-BA09-722778EEF326}" type="presOf" srcId="{72D08E6C-DF9C-2D44-8551-956F36C70EA8}" destId="{C2F57B63-EA33-8C4C-A59A-2DC35423F9C9}" srcOrd="0" destOrd="0" presId="urn:microsoft.com/office/officeart/2008/layout/PictureStrips"/>
    <dgm:cxn modelId="{A51CF6AB-2A37-EB49-9BC5-D6A046376178}" srcId="{72D08E6C-DF9C-2D44-8551-956F36C70EA8}" destId="{0D5148DA-1E71-AA42-93AE-02C039731115}" srcOrd="1" destOrd="0" parTransId="{54B7BC14-AFCE-4F45-B293-B0CC9A80A9D9}" sibTransId="{7FCC5FBF-7CC6-B249-B3D4-C5EDFE8FB672}"/>
    <dgm:cxn modelId="{643C3705-353C-7F4D-9CBC-D90C95ABED1C}" srcId="{72D08E6C-DF9C-2D44-8551-956F36C70EA8}" destId="{89FB22B7-FED2-364C-8E75-BADCD6FE81DE}" srcOrd="2" destOrd="0" parTransId="{B557B66B-93D6-2A47-B039-9A9A1AE27AD8}" sibTransId="{A14CA0B6-8B35-0445-B1DD-1E48B2D50A43}"/>
    <dgm:cxn modelId="{16EA91E9-D066-A745-A0F0-ACA7E125357C}" srcId="{72D08E6C-DF9C-2D44-8551-956F36C70EA8}" destId="{9324AC78-DDE4-A64E-B461-D7F26DD5D4DF}" srcOrd="0" destOrd="0" parTransId="{17404676-6464-B745-9652-BC55D1BD2C49}" sibTransId="{2CF551C2-29F9-5A40-88A5-F71FF01BFF94}"/>
    <dgm:cxn modelId="{D3E20250-10DF-D446-95CF-C424C6C70709}" type="presOf" srcId="{9324AC78-DDE4-A64E-B461-D7F26DD5D4DF}" destId="{AED1D400-9A59-BE47-9536-C6B3AE6C704F}" srcOrd="0" destOrd="0" presId="urn:microsoft.com/office/officeart/2008/layout/PictureStrips"/>
    <dgm:cxn modelId="{4FF6B4EF-EE82-A442-A924-8DB9A74192C9}" type="presOf" srcId="{89FB22B7-FED2-364C-8E75-BADCD6FE81DE}" destId="{615DFD65-3B62-394B-B66D-8ED3DE2DE89A}" srcOrd="0" destOrd="0" presId="urn:microsoft.com/office/officeart/2008/layout/PictureStrips"/>
    <dgm:cxn modelId="{FFDD682B-7B0C-DD4E-A747-82727FD23AC5}" type="presParOf" srcId="{C2F57B63-EA33-8C4C-A59A-2DC35423F9C9}" destId="{F131F3D0-E2F3-184C-913A-0972DECF1D0D}" srcOrd="0" destOrd="0" presId="urn:microsoft.com/office/officeart/2008/layout/PictureStrips"/>
    <dgm:cxn modelId="{139D0B02-A596-FF41-8545-8121509983A1}" type="presParOf" srcId="{F131F3D0-E2F3-184C-913A-0972DECF1D0D}" destId="{AED1D400-9A59-BE47-9536-C6B3AE6C704F}" srcOrd="0" destOrd="0" presId="urn:microsoft.com/office/officeart/2008/layout/PictureStrips"/>
    <dgm:cxn modelId="{3E62E6F2-5F3D-6A4B-8758-47D74231F722}" type="presParOf" srcId="{F131F3D0-E2F3-184C-913A-0972DECF1D0D}" destId="{C552BDAA-2379-5445-82FB-90AAC1788AD0}" srcOrd="1" destOrd="0" presId="urn:microsoft.com/office/officeart/2008/layout/PictureStrips"/>
    <dgm:cxn modelId="{CCE57A70-753A-D146-9453-74B182ABA3B9}" type="presParOf" srcId="{C2F57B63-EA33-8C4C-A59A-2DC35423F9C9}" destId="{D9BDACC9-391C-9A4A-A1C3-5236D6F599D7}" srcOrd="1" destOrd="0" presId="urn:microsoft.com/office/officeart/2008/layout/PictureStrips"/>
    <dgm:cxn modelId="{37AFA26D-0868-DF4E-BED1-6B94EBDAB033}" type="presParOf" srcId="{C2F57B63-EA33-8C4C-A59A-2DC35423F9C9}" destId="{7AF59844-A9D2-2147-8E48-7C8974FE27E3}" srcOrd="2" destOrd="0" presId="urn:microsoft.com/office/officeart/2008/layout/PictureStrips"/>
    <dgm:cxn modelId="{0A6D4963-7186-454A-B49B-728765E5065F}" type="presParOf" srcId="{7AF59844-A9D2-2147-8E48-7C8974FE27E3}" destId="{B046A489-9904-3C4D-9E67-DBCD37F04217}" srcOrd="0" destOrd="0" presId="urn:microsoft.com/office/officeart/2008/layout/PictureStrips"/>
    <dgm:cxn modelId="{928EE044-32AD-8C4B-9E04-5ABB8667AD45}" type="presParOf" srcId="{7AF59844-A9D2-2147-8E48-7C8974FE27E3}" destId="{39272984-C028-D840-A348-A02B4CDFA1D9}" srcOrd="1" destOrd="0" presId="urn:microsoft.com/office/officeart/2008/layout/PictureStrips"/>
    <dgm:cxn modelId="{5AF05902-34A6-D045-9E12-3F03ABA39C25}" type="presParOf" srcId="{C2F57B63-EA33-8C4C-A59A-2DC35423F9C9}" destId="{F53767AA-58BD-D249-A201-ACD9D1E510DF}" srcOrd="3" destOrd="0" presId="urn:microsoft.com/office/officeart/2008/layout/PictureStrips"/>
    <dgm:cxn modelId="{EAFBC821-BEDF-E247-9FA7-A977C59BFE1A}" type="presParOf" srcId="{C2F57B63-EA33-8C4C-A59A-2DC35423F9C9}" destId="{3844DFC0-A3F6-824D-A2B6-0C37F998DDB0}" srcOrd="4" destOrd="0" presId="urn:microsoft.com/office/officeart/2008/layout/PictureStrips"/>
    <dgm:cxn modelId="{D883AC0E-FEA2-B54D-BCA1-2352F9696F34}" type="presParOf" srcId="{3844DFC0-A3F6-824D-A2B6-0C37F998DDB0}" destId="{615DFD65-3B62-394B-B66D-8ED3DE2DE89A}" srcOrd="0" destOrd="0" presId="urn:microsoft.com/office/officeart/2008/layout/PictureStrips"/>
    <dgm:cxn modelId="{436933DA-5D5D-0642-8875-77BC7BDCAB7E}" type="presParOf" srcId="{3844DFC0-A3F6-824D-A2B6-0C37F998DDB0}" destId="{6F8F1CCD-5C2E-CC45-8F8C-90F9978A035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B3E16-4118-8140-B353-17BE5B138BE9}">
      <dsp:nvSpPr>
        <dsp:cNvPr id="0" name=""/>
        <dsp:cNvSpPr/>
      </dsp:nvSpPr>
      <dsp:spPr>
        <a:xfrm rot="10800000">
          <a:off x="1983328" y="1101"/>
          <a:ext cx="6587490" cy="12962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62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Центр психолого-педагогической, медицинской и социальной помощи Пермского края</a:t>
          </a:r>
        </a:p>
      </dsp:txBody>
      <dsp:txXfrm rot="10800000">
        <a:off x="2307401" y="1101"/>
        <a:ext cx="6263417" cy="1296292"/>
      </dsp:txXfrm>
    </dsp:sp>
    <dsp:sp modelId="{73E271F4-4DAA-3B48-84B1-6E8895C42526}">
      <dsp:nvSpPr>
        <dsp:cNvPr id="0" name=""/>
        <dsp:cNvSpPr/>
      </dsp:nvSpPr>
      <dsp:spPr>
        <a:xfrm>
          <a:off x="1335181" y="1101"/>
          <a:ext cx="1296292" cy="129629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A124E-8BC9-6141-9E53-54C3E5F523A4}">
      <dsp:nvSpPr>
        <dsp:cNvPr id="0" name=""/>
        <dsp:cNvSpPr/>
      </dsp:nvSpPr>
      <dsp:spPr>
        <a:xfrm rot="10800000">
          <a:off x="1983328" y="1684347"/>
          <a:ext cx="6587490" cy="12962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62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филиалы ГБУПК "ЦППМСП" в муниципальных территориях</a:t>
          </a:r>
        </a:p>
      </dsp:txBody>
      <dsp:txXfrm rot="10800000">
        <a:off x="2307401" y="1684347"/>
        <a:ext cx="6263417" cy="1296292"/>
      </dsp:txXfrm>
    </dsp:sp>
    <dsp:sp modelId="{31FB7E5E-F0B9-A244-924E-534A7219A763}">
      <dsp:nvSpPr>
        <dsp:cNvPr id="0" name=""/>
        <dsp:cNvSpPr/>
      </dsp:nvSpPr>
      <dsp:spPr>
        <a:xfrm>
          <a:off x="1335181" y="1684347"/>
          <a:ext cx="1296292" cy="1296292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4D920-7880-B74D-8C3C-FA99A9479B3D}">
      <dsp:nvSpPr>
        <dsp:cNvPr id="0" name=""/>
        <dsp:cNvSpPr/>
      </dsp:nvSpPr>
      <dsp:spPr>
        <a:xfrm rot="10800000">
          <a:off x="1983328" y="3367593"/>
          <a:ext cx="6587490" cy="12962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62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педагоги-психологи и социальные педагоги ОО</a:t>
          </a:r>
        </a:p>
      </dsp:txBody>
      <dsp:txXfrm rot="10800000">
        <a:off x="2307401" y="3367593"/>
        <a:ext cx="6263417" cy="1296292"/>
      </dsp:txXfrm>
    </dsp:sp>
    <dsp:sp modelId="{CEAE8532-1E74-854A-B192-C29D5A9B0EC6}">
      <dsp:nvSpPr>
        <dsp:cNvPr id="0" name=""/>
        <dsp:cNvSpPr/>
      </dsp:nvSpPr>
      <dsp:spPr>
        <a:xfrm>
          <a:off x="1335181" y="3367593"/>
          <a:ext cx="1296292" cy="1296292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556C3-174D-144B-9A76-C57F3833D132}">
      <dsp:nvSpPr>
        <dsp:cNvPr id="0" name=""/>
        <dsp:cNvSpPr/>
      </dsp:nvSpPr>
      <dsp:spPr>
        <a:xfrm>
          <a:off x="3888546" y="1955265"/>
          <a:ext cx="2128907" cy="73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479"/>
              </a:lnTo>
              <a:lnTo>
                <a:pt x="2128907" y="369479"/>
              </a:lnTo>
              <a:lnTo>
                <a:pt x="2128907" y="7389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9AE24-C34A-5749-AB6D-219B4DD3565A}">
      <dsp:nvSpPr>
        <dsp:cNvPr id="0" name=""/>
        <dsp:cNvSpPr/>
      </dsp:nvSpPr>
      <dsp:spPr>
        <a:xfrm>
          <a:off x="1759639" y="1955265"/>
          <a:ext cx="2128907" cy="738959"/>
        </a:xfrm>
        <a:custGeom>
          <a:avLst/>
          <a:gdLst/>
          <a:ahLst/>
          <a:cxnLst/>
          <a:rect l="0" t="0" r="0" b="0"/>
          <a:pathLst>
            <a:path>
              <a:moveTo>
                <a:pt x="2128907" y="0"/>
              </a:moveTo>
              <a:lnTo>
                <a:pt x="2128907" y="369479"/>
              </a:lnTo>
              <a:lnTo>
                <a:pt x="0" y="369479"/>
              </a:lnTo>
              <a:lnTo>
                <a:pt x="0" y="7389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AEE92-7A5F-CE4B-9993-38B717B24346}">
      <dsp:nvSpPr>
        <dsp:cNvPr id="0" name=""/>
        <dsp:cNvSpPr/>
      </dsp:nvSpPr>
      <dsp:spPr>
        <a:xfrm>
          <a:off x="2129118" y="195838"/>
          <a:ext cx="3518854" cy="1759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Почему сложный?</a:t>
          </a:r>
        </a:p>
      </dsp:txBody>
      <dsp:txXfrm>
        <a:off x="2129118" y="195838"/>
        <a:ext cx="3518854" cy="1759427"/>
      </dsp:txXfrm>
    </dsp:sp>
    <dsp:sp modelId="{CFF13F4C-B096-504F-B2A6-D66AB8662340}">
      <dsp:nvSpPr>
        <dsp:cNvPr id="0" name=""/>
        <dsp:cNvSpPr/>
      </dsp:nvSpPr>
      <dsp:spPr>
        <a:xfrm>
          <a:off x="211" y="2694225"/>
          <a:ext cx="3518854" cy="1759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Объективная оценка</a:t>
          </a:r>
        </a:p>
      </dsp:txBody>
      <dsp:txXfrm>
        <a:off x="211" y="2694225"/>
        <a:ext cx="3518854" cy="1759427"/>
      </dsp:txXfrm>
    </dsp:sp>
    <dsp:sp modelId="{FBB3F517-43EC-8442-BD11-C0BF8399D6C9}">
      <dsp:nvSpPr>
        <dsp:cNvPr id="0" name=""/>
        <dsp:cNvSpPr/>
      </dsp:nvSpPr>
      <dsp:spPr>
        <a:xfrm>
          <a:off x="4258026" y="2694225"/>
          <a:ext cx="3518854" cy="1759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Субъективная оценка</a:t>
          </a:r>
        </a:p>
      </dsp:txBody>
      <dsp:txXfrm>
        <a:off x="4258026" y="2694225"/>
        <a:ext cx="3518854" cy="1759427"/>
      </dsp:txXfrm>
    </dsp:sp>
    <dsp:sp modelId="{E5E394D4-C167-174B-81BE-2C3869E1C2A7}">
      <dsp:nvSpPr>
        <dsp:cNvPr id="0" name=""/>
        <dsp:cNvSpPr/>
      </dsp:nvSpPr>
      <dsp:spPr>
        <a:xfrm>
          <a:off x="6386933" y="195838"/>
          <a:ext cx="3518854" cy="1759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Для кого сложный?</a:t>
          </a:r>
        </a:p>
      </dsp:txBody>
      <dsp:txXfrm>
        <a:off x="6386933" y="195838"/>
        <a:ext cx="3518854" cy="1759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525BE-20D3-4C4D-A672-3F8E397E69F1}">
      <dsp:nvSpPr>
        <dsp:cNvPr id="0" name=""/>
        <dsp:cNvSpPr/>
      </dsp:nvSpPr>
      <dsp:spPr>
        <a:xfrm rot="5400000">
          <a:off x="618665" y="1188636"/>
          <a:ext cx="1851715" cy="30812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D239F-AB81-0D40-A350-415DE62888D8}">
      <dsp:nvSpPr>
        <dsp:cNvPr id="0" name=""/>
        <dsp:cNvSpPr/>
      </dsp:nvSpPr>
      <dsp:spPr>
        <a:xfrm>
          <a:off x="309567" y="2109255"/>
          <a:ext cx="2781737" cy="2438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Анализ фактов</a:t>
          </a:r>
        </a:p>
      </dsp:txBody>
      <dsp:txXfrm>
        <a:off x="309567" y="2109255"/>
        <a:ext cx="2781737" cy="2438355"/>
      </dsp:txXfrm>
    </dsp:sp>
    <dsp:sp modelId="{DBCBD50D-20DC-8840-BD93-95625C4AE240}">
      <dsp:nvSpPr>
        <dsp:cNvPr id="0" name=""/>
        <dsp:cNvSpPr/>
      </dsp:nvSpPr>
      <dsp:spPr>
        <a:xfrm>
          <a:off x="2566448" y="961794"/>
          <a:ext cx="524856" cy="52485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470DA-2D50-3D4B-8231-CEA4EE4BFD06}">
      <dsp:nvSpPr>
        <dsp:cNvPr id="0" name=""/>
        <dsp:cNvSpPr/>
      </dsp:nvSpPr>
      <dsp:spPr>
        <a:xfrm rot="5400000">
          <a:off x="4024054" y="345969"/>
          <a:ext cx="1851715" cy="30812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179D1-784B-244D-8A02-F8515372BF65}">
      <dsp:nvSpPr>
        <dsp:cNvPr id="0" name=""/>
        <dsp:cNvSpPr/>
      </dsp:nvSpPr>
      <dsp:spPr>
        <a:xfrm>
          <a:off x="3714957" y="1266588"/>
          <a:ext cx="2781737" cy="2438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Экстренное </a:t>
          </a:r>
          <a:r>
            <a:rPr lang="ru-RU" sz="2300" kern="1200" dirty="0" err="1"/>
            <a:t>отреагирование</a:t>
          </a:r>
          <a:endParaRPr lang="ru-RU" sz="2300" kern="1200" dirty="0"/>
        </a:p>
      </dsp:txBody>
      <dsp:txXfrm>
        <a:off x="3714957" y="1266588"/>
        <a:ext cx="2781737" cy="2438355"/>
      </dsp:txXfrm>
    </dsp:sp>
    <dsp:sp modelId="{8B354EB6-FBEC-114E-8BB9-E106769E073F}">
      <dsp:nvSpPr>
        <dsp:cNvPr id="0" name=""/>
        <dsp:cNvSpPr/>
      </dsp:nvSpPr>
      <dsp:spPr>
        <a:xfrm>
          <a:off x="5971838" y="119127"/>
          <a:ext cx="524856" cy="52485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DCC88-F9AA-454F-85EB-94839BA87B51}">
      <dsp:nvSpPr>
        <dsp:cNvPr id="0" name=""/>
        <dsp:cNvSpPr/>
      </dsp:nvSpPr>
      <dsp:spPr>
        <a:xfrm rot="5400000">
          <a:off x="7429444" y="-496697"/>
          <a:ext cx="1851715" cy="30812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8D8CB-6605-A644-82E3-7AA540504777}">
      <dsp:nvSpPr>
        <dsp:cNvPr id="0" name=""/>
        <dsp:cNvSpPr/>
      </dsp:nvSpPr>
      <dsp:spPr>
        <a:xfrm>
          <a:off x="7120346" y="423921"/>
          <a:ext cx="2781737" cy="2438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Пролонгированная помощь</a:t>
          </a:r>
        </a:p>
      </dsp:txBody>
      <dsp:txXfrm>
        <a:off x="7120346" y="423921"/>
        <a:ext cx="2781737" cy="2438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DFF92-539B-8F4F-BA1B-F925AA7E24A0}">
      <dsp:nvSpPr>
        <dsp:cNvPr id="0" name=""/>
        <dsp:cNvSpPr/>
      </dsp:nvSpPr>
      <dsp:spPr>
        <a:xfrm>
          <a:off x="0" y="0"/>
          <a:ext cx="990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AAD93-47F2-CF43-8F73-A315AD74654F}">
      <dsp:nvSpPr>
        <dsp:cNvPr id="0" name=""/>
        <dsp:cNvSpPr/>
      </dsp:nvSpPr>
      <dsp:spPr>
        <a:xfrm>
          <a:off x="0" y="0"/>
          <a:ext cx="9906000" cy="222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пакет документов, иллюстрирующих сопровождение случая (результаты диагностики, коррекционная программа, динамический анализ работы)</a:t>
          </a:r>
        </a:p>
      </dsp:txBody>
      <dsp:txXfrm>
        <a:off x="0" y="0"/>
        <a:ext cx="9906000" cy="2224087"/>
      </dsp:txXfrm>
    </dsp:sp>
    <dsp:sp modelId="{1610171D-71CC-AB40-8997-C4DE822D8971}">
      <dsp:nvSpPr>
        <dsp:cNvPr id="0" name=""/>
        <dsp:cNvSpPr/>
      </dsp:nvSpPr>
      <dsp:spPr>
        <a:xfrm>
          <a:off x="0" y="2224087"/>
          <a:ext cx="990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B7C2C-5EDB-064D-810D-CC2AB2EA6BAA}">
      <dsp:nvSpPr>
        <dsp:cNvPr id="0" name=""/>
        <dsp:cNvSpPr/>
      </dsp:nvSpPr>
      <dsp:spPr>
        <a:xfrm>
          <a:off x="0" y="2224087"/>
          <a:ext cx="9906000" cy="222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Ходатайство организации на основании ограничений в деятельности специалиста и/или учреждения</a:t>
          </a:r>
        </a:p>
      </dsp:txBody>
      <dsp:txXfrm>
        <a:off x="0" y="2224087"/>
        <a:ext cx="9906000" cy="2224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1D400-9A59-BE47-9536-C6B3AE6C704F}">
      <dsp:nvSpPr>
        <dsp:cNvPr id="0" name=""/>
        <dsp:cNvSpPr/>
      </dsp:nvSpPr>
      <dsp:spPr>
        <a:xfrm>
          <a:off x="194518" y="204352"/>
          <a:ext cx="4671298" cy="1459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758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филиалов</a:t>
          </a:r>
        </a:p>
      </dsp:txBody>
      <dsp:txXfrm>
        <a:off x="194518" y="204352"/>
        <a:ext cx="4671298" cy="1459780"/>
      </dsp:txXfrm>
    </dsp:sp>
    <dsp:sp modelId="{C552BDAA-2379-5445-82FB-90AAC1788AD0}">
      <dsp:nvSpPr>
        <dsp:cNvPr id="0" name=""/>
        <dsp:cNvSpPr/>
      </dsp:nvSpPr>
      <dsp:spPr>
        <a:xfrm>
          <a:off x="274" y="39877"/>
          <a:ext cx="1021059" cy="1440006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1000" r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6A489-9904-3C4D-9E67-DBCD37F04217}">
      <dsp:nvSpPr>
        <dsp:cNvPr id="0" name=""/>
        <dsp:cNvSpPr/>
      </dsp:nvSpPr>
      <dsp:spPr>
        <a:xfrm>
          <a:off x="5234427" y="227543"/>
          <a:ext cx="4671298" cy="1459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758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подведомственных территорий</a:t>
          </a:r>
        </a:p>
      </dsp:txBody>
      <dsp:txXfrm>
        <a:off x="5234427" y="227543"/>
        <a:ext cx="4671298" cy="1459780"/>
      </dsp:txXfrm>
    </dsp:sp>
    <dsp:sp modelId="{39272984-C028-D840-A348-A02B4CDFA1D9}">
      <dsp:nvSpPr>
        <dsp:cNvPr id="0" name=""/>
        <dsp:cNvSpPr/>
      </dsp:nvSpPr>
      <dsp:spPr>
        <a:xfrm>
          <a:off x="5039789" y="16686"/>
          <a:ext cx="1021846" cy="1532769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677" t="11247" r="677" b="11247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DFD65-3B62-394B-B66D-8ED3DE2DE89A}">
      <dsp:nvSpPr>
        <dsp:cNvPr id="0" name=""/>
        <dsp:cNvSpPr/>
      </dsp:nvSpPr>
      <dsp:spPr>
        <a:xfrm>
          <a:off x="2714669" y="2065245"/>
          <a:ext cx="4671298" cy="1459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758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специалист</a:t>
          </a:r>
        </a:p>
      </dsp:txBody>
      <dsp:txXfrm>
        <a:off x="2714669" y="2065245"/>
        <a:ext cx="4671298" cy="1459780"/>
      </dsp:txXfrm>
    </dsp:sp>
    <dsp:sp modelId="{6F8F1CCD-5C2E-CC45-8F8C-90F9978A0354}">
      <dsp:nvSpPr>
        <dsp:cNvPr id="0" name=""/>
        <dsp:cNvSpPr/>
      </dsp:nvSpPr>
      <dsp:spPr>
        <a:xfrm>
          <a:off x="2520032" y="1854387"/>
          <a:ext cx="1021846" cy="1532769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892" t="10072" r="-9892" b="10072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mpk.ru/" TargetMode="External"/><Relationship Id="rId2" Type="http://schemas.openxmlformats.org/officeDocument/2006/relationships/hyperlink" Target="mailto:psypis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64CA7B-78A0-DD40-9736-FCFE048D7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Трехуровневая модель оказания психологической помощи в системе образования Пермского края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DAF8519-A805-0F4A-A7EE-A1DB72A16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458" y="3602037"/>
            <a:ext cx="11453248" cy="2364809"/>
          </a:xfrm>
        </p:spPr>
        <p:txBody>
          <a:bodyPr>
            <a:normAutofit fontScale="92500"/>
          </a:bodyPr>
          <a:lstStyle/>
          <a:p>
            <a:pPr algn="r"/>
            <a:endParaRPr lang="ru-RU" dirty="0"/>
          </a:p>
          <a:p>
            <a:pPr algn="r"/>
            <a:r>
              <a:rPr lang="ru-RU" b="1" dirty="0"/>
              <a:t>ГБКУ «Центр психолого-педагогической, медицинской и социальной помощи»</a:t>
            </a:r>
          </a:p>
          <a:p>
            <a:pPr algn="r"/>
            <a:endParaRPr lang="ru-RU" dirty="0"/>
          </a:p>
          <a:p>
            <a:pPr algn="r"/>
            <a:r>
              <a:rPr lang="ru-RU" sz="1300" dirty="0"/>
              <a:t>В соответствии концепцией развития психологической службы в системе образования в РФ на период до 2025 (ОТ 19.12.2017)</a:t>
            </a:r>
          </a:p>
          <a:p>
            <a:pPr algn="r"/>
            <a:r>
              <a:rPr lang="ru-RU" sz="1300" dirty="0"/>
              <a:t>В соответствии концепцией развития психологической службы в системе образования ПЕРМСКОГО КРАЯ на период до 2025</a:t>
            </a:r>
            <a:r>
              <a:rPr lang="ru-RU" sz="1300" dirty="0">
                <a:highlight>
                  <a:srgbClr val="C0C0C0"/>
                </a:highlight>
              </a:rPr>
              <a:t>)</a:t>
            </a:r>
          </a:p>
          <a:p>
            <a:pPr algn="r"/>
            <a:endParaRPr lang="ru-RU" sz="1300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289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FC45D1-5774-8A4A-B622-232F73F8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Краевой центр психолого-педагогической, медицинской и социальной помощи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46113B-6CC5-3B47-87C1-AE4302681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2" y="2249487"/>
            <a:ext cx="8412699" cy="410481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err="1"/>
              <a:t>г.Пермь</a:t>
            </a:r>
            <a:r>
              <a:rPr lang="ru-RU" dirty="0"/>
              <a:t>, </a:t>
            </a:r>
            <a:r>
              <a:rPr lang="ru-RU" dirty="0" err="1"/>
              <a:t>ул.Казахская</a:t>
            </a:r>
            <a:r>
              <a:rPr lang="ru-RU" dirty="0"/>
              <a:t>, 71,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тел.: +7 (342) 262-80-60,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</a:t>
            </a:r>
            <a:r>
              <a:rPr lang="ru-RU" dirty="0"/>
              <a:t>-</a:t>
            </a:r>
            <a:r>
              <a:rPr lang="en-US" dirty="0"/>
              <a:t>mail</a:t>
            </a:r>
            <a:r>
              <a:rPr lang="ru-RU" dirty="0"/>
              <a:t>: </a:t>
            </a:r>
            <a:r>
              <a:rPr lang="ru-RU" u="sng" dirty="0">
                <a:hlinkClick r:id="rId2"/>
              </a:rPr>
              <a:t>psypis@mail.ru</a:t>
            </a:r>
            <a:r>
              <a:rPr lang="ru-RU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u="sng" dirty="0">
                <a:hlinkClick r:id="rId3"/>
              </a:rPr>
              <a:t>http://www.cpmpk.ru</a:t>
            </a: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Директор – Аюпова Елена </a:t>
            </a:r>
            <a:r>
              <a:rPr lang="ru-RU" dirty="0" smtClean="0"/>
              <a:t>Евгеньевна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Зам. директора по психолого-педагогическому сопровождению – Богомягкова Оксана Николаевна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151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F03B11-3EF7-B344-8EF1-14886BB6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Уровни предоставления психологической помощи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8B4D2027-DDF7-594D-959F-416FEC269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7055991"/>
              </p:ext>
            </p:extLst>
          </p:nvPr>
        </p:nvGraphicFramePr>
        <p:xfrm>
          <a:off x="1141413" y="1906293"/>
          <a:ext cx="9906000" cy="466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89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FAA368-C5A6-5047-91E9-B6A19720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4250"/>
            <a:ext cx="9905998" cy="1478570"/>
          </a:xfrm>
        </p:spPr>
        <p:txBody>
          <a:bodyPr/>
          <a:lstStyle/>
          <a:p>
            <a:pPr algn="ctr"/>
            <a:r>
              <a:rPr lang="ru-RU" b="1" dirty="0"/>
              <a:t>1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22BEA3-B7B7-AC4A-A687-B98CEDBD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42820"/>
            <a:ext cx="9905999" cy="472698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Анализ уровня актуального развития ребенка на предмет его соответствия возрастной норме;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Выявление ситуаций раннего социального и психологического неблагополучия несовершеннолетних;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Разработка и реализация программ коррекции и реабилитации;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Занятия и тренинги с обучающимися/воспитанниками;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Консультативная помощь родителям, педагогам в вопросах комплексного сопровождения психологического развития несовершеннолетних;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Сопровождение конфликтного случая;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Повышение психологической культуры родителей и педагогов;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Обеспечение психологической безопасности образовательного пространства.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370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740B14-D9F2-8549-A161-FDBD9B197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4250"/>
            <a:ext cx="9905998" cy="1478570"/>
          </a:xfrm>
        </p:spPr>
        <p:txBody>
          <a:bodyPr/>
          <a:lstStyle/>
          <a:p>
            <a:pPr algn="ctr"/>
            <a:r>
              <a:rPr lang="ru-RU" b="1" dirty="0"/>
              <a:t>2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CD4F00-824A-E644-96AD-A55799AE7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42820"/>
            <a:ext cx="9905999" cy="477347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Анализ образовательной ситуации в муниципальной территории и проблем ее психологического обеспечения;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Углубленная (фокусированная) диагностика сложных случаев;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Сопровождение кризисных случаев и состояний несовершеннолетних и их семей;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Непосредственная работа с психологами и социальными педагогами образовательных организаций (</a:t>
            </a:r>
            <a:r>
              <a:rPr lang="ru-RU" dirty="0" err="1"/>
              <a:t>супервизия</a:t>
            </a:r>
            <a:r>
              <a:rPr lang="ru-RU" dirty="0"/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Консультирование административных служб образовательных и иных  организаций, работающих с детьми по вопросам социально-психологической направленности.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613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30-ABD9-B641-AC0E-A03C2CEC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0744"/>
            <a:ext cx="9905998" cy="1478570"/>
          </a:xfrm>
        </p:spPr>
        <p:txBody>
          <a:bodyPr/>
          <a:lstStyle/>
          <a:p>
            <a:pPr algn="ctr"/>
            <a:r>
              <a:rPr lang="ru-RU" b="1" dirty="0"/>
              <a:t>3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F7251F-4339-9545-9625-8196B170C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06286"/>
            <a:ext cx="9905999" cy="517200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Углубленная (фокусированная) диагностика и коррекция сложных кризисных состояний несовершеннолетних и их семей;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Непосредственная работа с психологами филиалов/муниципальных центров (специалистами 2-ого уровня);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Консультативная помощь родителям обучающихся/воспитанников, педагогам образовательных организаций;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Медиативная помощь участникам образовательных отношений;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Повышение качества предоставления психологических услуг в территориях Пермского края;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Определение критериев оценки эффективности деятельности психологической службы в системе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42215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681C29-8562-714A-B177-0FC60DBD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Работа со сложным случаем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05F4109A-E5E5-DE41-B03B-546FC6DA2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7877389"/>
              </p:ext>
            </p:extLst>
          </p:nvPr>
        </p:nvGraphicFramePr>
        <p:xfrm>
          <a:off x="1141413" y="1673817"/>
          <a:ext cx="9906000" cy="4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9963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05C301-B4D8-794C-89AD-6200114BD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Алгоритм работы с кризисным случаем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81B71192-D194-6247-9AFC-E4604586DB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3660573"/>
              </p:ext>
            </p:extLst>
          </p:nvPr>
        </p:nvGraphicFramePr>
        <p:xfrm>
          <a:off x="1141413" y="1673225"/>
          <a:ext cx="9906000" cy="466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937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99D300-0CD4-D04B-99D9-D5A84543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Взаимодействие между уровнями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0B5D4FE8-815B-B446-B2C2-48815DC21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1439806"/>
              </p:ext>
            </p:extLst>
          </p:nvPr>
        </p:nvGraphicFramePr>
        <p:xfrm>
          <a:off x="1141413" y="1844675"/>
          <a:ext cx="9906000" cy="444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8917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13D91C-E87B-6E43-82B5-AE263B1C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57938"/>
            <a:ext cx="9905998" cy="15391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Служба психолого-педагогического сопровождения</a:t>
            </a:r>
            <a:br>
              <a:rPr lang="ru-RU" sz="2800" b="1" dirty="0"/>
            </a:br>
            <a:r>
              <a:rPr lang="ru-RU" sz="2800" dirty="0"/>
              <a:t>ГБУПК «Центр психолого-педагогической, медицинской и социальной помощи»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D659F6E9-981F-704A-B201-EBFF4BD5E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2564129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4369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1869</TotalTime>
  <Words>352</Words>
  <Application>Microsoft Office PowerPoint</Application>
  <PresentationFormat>Произвольный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Контур</vt:lpstr>
      <vt:lpstr>Трехуровневая модель оказания психологической помощи в системе образования Пермского края</vt:lpstr>
      <vt:lpstr>Уровни предоставления психологической помощи</vt:lpstr>
      <vt:lpstr>1 уровень</vt:lpstr>
      <vt:lpstr>2 уровень</vt:lpstr>
      <vt:lpstr>3 уровень</vt:lpstr>
      <vt:lpstr>Работа со сложным случаем</vt:lpstr>
      <vt:lpstr>Алгоритм работы с кризисным случаем</vt:lpstr>
      <vt:lpstr>Взаимодействие между уровнями</vt:lpstr>
      <vt:lpstr>Служба психолого-педагогического сопровождения ГБУПК «Центр психолого-педагогической, медицинской и социальной помощи»</vt:lpstr>
      <vt:lpstr>Краевой центр психолого-педагогической, медицинской и социальной помощи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Трехуровневая модель оказания психологической помощи в системе образования Пермского края</dc:title>
  <dc:creator>Оксана Богомягкова</dc:creator>
  <cp:lastModifiedBy>Светлана Леонидовна</cp:lastModifiedBy>
  <cp:revision>34</cp:revision>
  <dcterms:created xsi:type="dcterms:W3CDTF">2019-01-16T07:59:19Z</dcterms:created>
  <dcterms:modified xsi:type="dcterms:W3CDTF">2019-06-13T06:40:17Z</dcterms:modified>
</cp:coreProperties>
</file>